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F21AAF0-8387-4E42-89EF-27EBB3199853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63854058-44CF-41D9-976C-A8C4092C46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lck.ru/cMKPN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580" y="3212976"/>
            <a:ext cx="7488832" cy="259228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Муниципальный  конкурс 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Агитбригад «Я- Россиянин!»,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в рамках социально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педагогического проекта 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«Будь здоров!»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157192"/>
            <a:ext cx="6858000" cy="990600"/>
          </a:xfrm>
        </p:spPr>
        <p:txBody>
          <a:bodyPr>
            <a:normAutofit/>
          </a:bodyPr>
          <a:lstStyle/>
          <a:p>
            <a:pPr algn="r"/>
            <a:endParaRPr lang="ru-RU" sz="2000" b="1" i="1" dirty="0" smtClean="0"/>
          </a:p>
          <a:p>
            <a:pPr algn="r"/>
            <a:endParaRPr lang="ru-RU" sz="2000" b="1" i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0854"/>
            <a:ext cx="4536504" cy="26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6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90824"/>
            <a:ext cx="2585864" cy="118441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+mn-lt"/>
              </a:rPr>
              <a:t>Ссылка на просмотр видеоматериалов: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b="1" dirty="0">
                <a:solidFill>
                  <a:srgbClr val="0070C0"/>
                </a:solidFill>
                <a:latin typeface="+mn-lt"/>
                <a:hlinkClick r:id="rId2"/>
              </a:rPr>
              <a:t>https://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  <a:hlinkClick r:id="rId2"/>
              </a:rPr>
              <a:t>clck.ru/cMKPN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ru-RU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692696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Классам участникам муниципального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конкурса «Агитбригад», в рамках проекта «Будь здоров!»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 итогам присуждаются баллы: 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МАОУ «Сажинская СОШ» -  5 баллов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МАОУ «Артинский лицей» - 4 балла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МАОУ АГО «Артинская СОШ №6» - 3 балла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МАОУ «Манчажская СОШ» - 2 балла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МБОУ «Свердловская СОШ» - 2 балла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МБОУ «Куркинская ООШ» - 2 балла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МАОУ АГО «Артинская СОШ №1» - 2 балла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50" y="4141618"/>
            <a:ext cx="3137693" cy="189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2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12" y="1268760"/>
            <a:ext cx="6048672" cy="4131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r="4083" b="31651"/>
          <a:stretch/>
        </p:blipFill>
        <p:spPr bwMode="auto">
          <a:xfrm>
            <a:off x="179512" y="616879"/>
            <a:ext cx="1413520" cy="2083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436164"/>
            <a:ext cx="4320778" cy="72008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МАОУ «Сажинская СОШ»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Обучающиеся 7 класса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Куратор: Гордеева Наталья Сергеевна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076" name="Picture 4" descr="d:\WinUsers\Gigabyte_Metod\Desktop\Будь здоров\АГИТБРИГАДА\WhatsApp Image 2022-03-09 at 11.55.1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9528"/>
          <a:stretch/>
        </p:blipFill>
        <p:spPr bwMode="auto">
          <a:xfrm>
            <a:off x="305525" y="3284984"/>
            <a:ext cx="293432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WinUsers\Gigabyte_Metod\Desktop\Будь здоров\АГИТБРИГАДА\WhatsApp Image 2022-03-09 at 11.55.1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r="3949" b="10738"/>
          <a:stretch/>
        </p:blipFill>
        <p:spPr bwMode="auto">
          <a:xfrm>
            <a:off x="5940152" y="831272"/>
            <a:ext cx="3024336" cy="208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WinUsers\Gigabyte_Metod\Desktop\Будь здоров\АГИТБРИГАДА\WhatsApp Image 2022-03-09 at 11.55.1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" b="10848"/>
          <a:stretch/>
        </p:blipFill>
        <p:spPr bwMode="auto">
          <a:xfrm>
            <a:off x="251520" y="826857"/>
            <a:ext cx="29883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70" y="871186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5"/>
            <a:ext cx="302433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WinUsers\Gigabyte_Metod\Desktop\Будь здоров\АГИТБРИГАДА\1 мест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86" y="1988840"/>
            <a:ext cx="2169618" cy="30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669" y="4761149"/>
            <a:ext cx="4477583" cy="1656184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FF0000"/>
                </a:solidFill>
              </a:rPr>
              <a:t>МАОУ «Артинский лицей»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Команда «Патриоты», 7 А класс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Куратор: </a:t>
            </a:r>
            <a:r>
              <a:rPr lang="ru-RU" sz="1600" dirty="0" err="1">
                <a:solidFill>
                  <a:srgbClr val="FF0000"/>
                </a:solidFill>
              </a:rPr>
              <a:t>Р</a:t>
            </a:r>
            <a:r>
              <a:rPr lang="ru-RU" sz="1600" dirty="0" err="1" smtClean="0">
                <a:solidFill>
                  <a:srgbClr val="FF0000"/>
                </a:solidFill>
              </a:rPr>
              <a:t>усинова</a:t>
            </a:r>
            <a:r>
              <a:rPr lang="ru-RU" sz="1600" dirty="0" smtClean="0">
                <a:solidFill>
                  <a:srgbClr val="FF0000"/>
                </a:solidFill>
              </a:rPr>
              <a:t> Татьяна Викторовна</a:t>
            </a:r>
            <a:br>
              <a:rPr lang="ru-RU" sz="1600" dirty="0" smtClean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WinUsers\Gigabyte_Metod\Desktop\Будь здоров\АГИТБРИГАДА\WhatsApp Image 2022-03-09 at 10.23.49 (1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9237"/>
          <a:stretch/>
        </p:blipFill>
        <p:spPr bwMode="auto">
          <a:xfrm>
            <a:off x="245683" y="3428999"/>
            <a:ext cx="2891986" cy="2088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WinUsers\Gigabyte_Metod\Desktop\Будь здоров\АГИТБРИГАДА\WhatsApp Image 2022-03-09 at 10.23.4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9" b="11295"/>
          <a:stretch/>
        </p:blipFill>
        <p:spPr bwMode="auto">
          <a:xfrm>
            <a:off x="323527" y="764704"/>
            <a:ext cx="2814141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WinUsers\Gigabyte_Metod\Desktop\Будь здоров\АГИТБРИГАДА\WhatsApp Image 2022-03-09 at 10.23.5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8242"/>
          <a:stretch/>
        </p:blipFill>
        <p:spPr bwMode="auto">
          <a:xfrm>
            <a:off x="6014100" y="735488"/>
            <a:ext cx="2801774" cy="1944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Арти, стелла на съезде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00" y="3311184"/>
            <a:ext cx="2801774" cy="2134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32" y="548680"/>
            <a:ext cx="2095302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WinUsers\Gigabyte_Metod\Desktop\Будь здоров\АГИТБРИГАДА\2 мест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44" y="1672283"/>
            <a:ext cx="229079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1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224" y="5157192"/>
            <a:ext cx="4412276" cy="88012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МАОУ АГО «АСОШ №6»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Обучающиеся 7 А-Б класса</a:t>
            </a:r>
            <a:r>
              <a:rPr lang="ru-RU" sz="1600" dirty="0" smtClean="0">
                <a:solidFill>
                  <a:srgbClr val="0070C0"/>
                </a:solidFill>
              </a:rPr>
              <a:t/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Куратор: Некрасова Екатерина Владимировна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d:\WinUsers\Gigabyte_Metod\Desktop\Будь здоров\АГИТБРИГАДА\WhatsApp Image 2022-03-09 at 11.39.1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8216"/>
          <a:stretch/>
        </p:blipFill>
        <p:spPr bwMode="auto">
          <a:xfrm>
            <a:off x="251520" y="654584"/>
            <a:ext cx="282368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WinUsers\Gigabyte_Metod\Desktop\Будь здоров\АГИТБРИГАДА\WhatsApp Image 2022-03-09 at 11.39.1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9726"/>
          <a:stretch/>
        </p:blipFill>
        <p:spPr bwMode="auto">
          <a:xfrm>
            <a:off x="251520" y="3209103"/>
            <a:ext cx="2823687" cy="209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WinUsers\Gigabyte_Metod\Desktop\Будь здоров\АГИТБРИГАДА\WhatsApp Image 2022-03-09 at 11.39.10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8"/>
          <a:stretch/>
        </p:blipFill>
        <p:spPr bwMode="auto">
          <a:xfrm>
            <a:off x="5670872" y="730807"/>
            <a:ext cx="3038156" cy="21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93" y="730598"/>
            <a:ext cx="2095302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85" y="3209103"/>
            <a:ext cx="2959543" cy="209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WinUsers\Gigabyte_Metod\Desktop\Будь здоров\АГИТБРИГАДА\3 мест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41" y="1762715"/>
            <a:ext cx="2152354" cy="30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212" y="5157192"/>
            <a:ext cx="3810775" cy="98304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МАОУ АГО «Артинская СОШ№1»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Обучающиеся 8 А класса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Куратор: </a:t>
            </a:r>
            <a:r>
              <a:rPr lang="ru-RU" sz="1600" dirty="0" err="1" smtClean="0">
                <a:solidFill>
                  <a:srgbClr val="FF0000"/>
                </a:solidFill>
              </a:rPr>
              <a:t>Семерикова</a:t>
            </a:r>
            <a:r>
              <a:rPr lang="ru-RU" sz="1600" dirty="0" smtClean="0">
                <a:solidFill>
                  <a:srgbClr val="FF0000"/>
                </a:solidFill>
              </a:rPr>
              <a:t> Ольга Алексеевна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WinUsers\Gigabyte_Metod\Desktop\Будь здоров\АГИТБРИГАДА\АСОШ 1\WhatsApp Image 2022-03-09 at 12.17.5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12154"/>
          <a:stretch/>
        </p:blipFill>
        <p:spPr bwMode="auto">
          <a:xfrm>
            <a:off x="208824" y="672169"/>
            <a:ext cx="3193109" cy="195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WinUsers\Gigabyte_Metod\Desktop\Будь здоров\АГИТБРИГАДА\АСОШ 1\WhatsApp Image 2022-03-09 at 12.17.5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9301"/>
          <a:stretch/>
        </p:blipFill>
        <p:spPr bwMode="auto">
          <a:xfrm>
            <a:off x="208826" y="3097680"/>
            <a:ext cx="3193108" cy="220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42" y="665381"/>
            <a:ext cx="2133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9" b="12007"/>
          <a:stretch/>
        </p:blipFill>
        <p:spPr bwMode="auto">
          <a:xfrm>
            <a:off x="6012160" y="637881"/>
            <a:ext cx="2952328" cy="192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05" y="2852937"/>
            <a:ext cx="3483024" cy="289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WinUsers\Gigabyte_Metod\Desktop\Будь здоров\АГИТБРИГАДА\8А №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42" y="1700952"/>
            <a:ext cx="2168363" cy="30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5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231" y="5169902"/>
            <a:ext cx="4536504" cy="94271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МБОУ «Свердловская СОШ»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Обучающиеся 8 класса</a:t>
            </a:r>
            <a:r>
              <a:rPr lang="ru-RU" sz="1600" dirty="0">
                <a:solidFill>
                  <a:srgbClr val="0070C0"/>
                </a:solidFill>
              </a:rPr>
              <a:t/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Куратор: Меньшикова Ольга Николаевн</a:t>
            </a:r>
            <a:r>
              <a:rPr lang="ru-RU" sz="1800" dirty="0" smtClean="0">
                <a:solidFill>
                  <a:srgbClr val="0070C0"/>
                </a:solidFill>
              </a:rPr>
              <a:t>а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83" y="836712"/>
            <a:ext cx="2133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7"/>
            <a:ext cx="309634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b="9692"/>
          <a:stretch/>
        </p:blipFill>
        <p:spPr bwMode="auto">
          <a:xfrm>
            <a:off x="150120" y="836712"/>
            <a:ext cx="312034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9195"/>
          <a:stretch/>
        </p:blipFill>
        <p:spPr bwMode="auto">
          <a:xfrm>
            <a:off x="5892698" y="836712"/>
            <a:ext cx="302433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8699"/>
          <a:stretch/>
        </p:blipFill>
        <p:spPr bwMode="auto">
          <a:xfrm>
            <a:off x="150120" y="3212976"/>
            <a:ext cx="3120346" cy="221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WinUsers\Gigabyte_Metod\Desktop\Будь здоров\АГИТБРИГАДА\8 Свердлов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59" y="1890157"/>
            <a:ext cx="1970847" cy="29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5225677"/>
            <a:ext cx="3672408" cy="87099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МАОУ «Манчажская СОШ»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Обучающиеся 9 Б класса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Куратор: Лысова Ирина Валерьевна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4704"/>
            <a:ext cx="2133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17" y="3116916"/>
            <a:ext cx="2939249" cy="209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blob:https://web.whatsapp.com/d9ef1c16-8707-4bfd-8e56-6a89503382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d9ef1c16-8707-4bfd-8e56-6a89503382a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blob:https://web.whatsapp.com/d9ef1c16-8707-4bfd-8e56-6a89503382a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2909" b="12171"/>
          <a:stretch/>
        </p:blipFill>
        <p:spPr bwMode="auto">
          <a:xfrm>
            <a:off x="5911018" y="764704"/>
            <a:ext cx="2939248" cy="208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12241"/>
          <a:stretch/>
        </p:blipFill>
        <p:spPr bwMode="auto">
          <a:xfrm>
            <a:off x="296220" y="3140968"/>
            <a:ext cx="2891468" cy="209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64703"/>
            <a:ext cx="2879713" cy="20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3" descr="blob:https://web.whatsapp.com/e66797e7-fd9a-4f8e-988a-7f2bfc770b1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9768" r="23634" b="38398"/>
          <a:stretch/>
        </p:blipFill>
        <p:spPr bwMode="auto">
          <a:xfrm>
            <a:off x="944596" y="1340768"/>
            <a:ext cx="1594716" cy="75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WinUsers\Gigabyte_Metod\Desktop\Будь здоров\АГИТБРИГАДА\9 б Манчаж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73" y="1713716"/>
            <a:ext cx="2208127" cy="31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4854771"/>
            <a:ext cx="3502496" cy="108701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МБОУ «</a:t>
            </a:r>
            <a:r>
              <a:rPr lang="ru-RU" sz="1600" dirty="0">
                <a:solidFill>
                  <a:srgbClr val="0070C0"/>
                </a:solidFill>
              </a:rPr>
              <a:t>К</a:t>
            </a:r>
            <a:r>
              <a:rPr lang="ru-RU" sz="1600" dirty="0" smtClean="0">
                <a:solidFill>
                  <a:srgbClr val="0070C0"/>
                </a:solidFill>
              </a:rPr>
              <a:t>уркинская ООШ»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Обучающиеся 8 класса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Куратор: Иванова Татьяна Сергеевна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2133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42" y="3535855"/>
            <a:ext cx="2936630" cy="186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 descr="blob:https://web.whatsapp.com/ce0b325c-d2b8-4372-bb3b-e6514386bb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 bwMode="auto">
          <a:xfrm>
            <a:off x="5883842" y="1070149"/>
            <a:ext cx="2936630" cy="203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b="9091"/>
          <a:stretch/>
        </p:blipFill>
        <p:spPr bwMode="auto">
          <a:xfrm>
            <a:off x="188297" y="1054481"/>
            <a:ext cx="2961380" cy="204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9888"/>
          <a:stretch/>
        </p:blipFill>
        <p:spPr bwMode="auto">
          <a:xfrm>
            <a:off x="155575" y="3535855"/>
            <a:ext cx="2976264" cy="190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WinUsers\Gigabyte_Metod\Desktop\Будь здоров\АГИТБРИГАДА\8 Кур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6569"/>
            <a:ext cx="2064111" cy="29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684</TotalTime>
  <Words>69</Words>
  <Application>Microsoft Office PowerPoint</Application>
  <PresentationFormat>Экран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NewsPrint</vt:lpstr>
      <vt:lpstr>Муниципальный  конкурс   Агитбригад «Я- Россиянин!»,  в рамках социально  педагогического проекта   «Будь здоров!»</vt:lpstr>
      <vt:lpstr>Презентация PowerPoint</vt:lpstr>
      <vt:lpstr>МАОУ «Сажинская СОШ» Обучающиеся 7 класса Куратор: Гордеева Наталья Сергеевна</vt:lpstr>
      <vt:lpstr>  МАОУ «Артинский лицей» Команда «Патриоты», 7 А класс Куратор: Русинова Татьяна Викторовна </vt:lpstr>
      <vt:lpstr>МАОУ АГО «АСОШ №6» Обучающиеся 7 А-Б класса Куратор: Некрасова Екатерина Владимировна</vt:lpstr>
      <vt:lpstr>МАОУ АГО «Артинская СОШ№1» Обучающиеся 8 А класса Куратор: Семерикова Ольга Алексеевна</vt:lpstr>
      <vt:lpstr>МБОУ «Свердловская СОШ» Обучающиеся 8 класса Куратор: Меньшикова Ольга Николаевна</vt:lpstr>
      <vt:lpstr>МАОУ «Манчажская СОШ» Обучающиеся 9 Б класса Куратор: Лысова Ирина Валерьевна</vt:lpstr>
      <vt:lpstr>МБОУ «Куркинская ООШ» Обучающиеся 8 класса Куратор: Иванова Татьяна Сергеевна</vt:lpstr>
      <vt:lpstr>Ссылка на просмотр видеоматериалов: https://clck.ru/cMKPN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Gigabyte_Metod</dc:creator>
  <cp:lastModifiedBy>Gigabyte_Metod</cp:lastModifiedBy>
  <cp:revision>33</cp:revision>
  <dcterms:created xsi:type="dcterms:W3CDTF">2022-03-09T05:21:20Z</dcterms:created>
  <dcterms:modified xsi:type="dcterms:W3CDTF">2022-04-01T04:50:05Z</dcterms:modified>
</cp:coreProperties>
</file>