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339" r:id="rId3"/>
    <p:sldId id="260" r:id="rId4"/>
    <p:sldId id="299" r:id="rId5"/>
    <p:sldId id="323" r:id="rId6"/>
    <p:sldId id="264" r:id="rId7"/>
    <p:sldId id="265" r:id="rId8"/>
    <p:sldId id="266" r:id="rId9"/>
    <p:sldId id="268" r:id="rId10"/>
    <p:sldId id="324" r:id="rId11"/>
    <p:sldId id="325" r:id="rId12"/>
    <p:sldId id="326" r:id="rId13"/>
    <p:sldId id="269" r:id="rId14"/>
    <p:sldId id="316" r:id="rId15"/>
    <p:sldId id="327" r:id="rId16"/>
    <p:sldId id="340" r:id="rId17"/>
    <p:sldId id="342" r:id="rId18"/>
    <p:sldId id="328" r:id="rId19"/>
    <p:sldId id="345" r:id="rId20"/>
    <p:sldId id="272" r:id="rId21"/>
    <p:sldId id="329" r:id="rId22"/>
    <p:sldId id="279" r:id="rId23"/>
    <p:sldId id="283" r:id="rId24"/>
    <p:sldId id="347" r:id="rId25"/>
    <p:sldId id="284" r:id="rId26"/>
    <p:sldId id="343" r:id="rId27"/>
    <p:sldId id="286" r:id="rId28"/>
    <p:sldId id="287" r:id="rId29"/>
    <p:sldId id="334" r:id="rId30"/>
    <p:sldId id="337" r:id="rId31"/>
    <p:sldId id="336" r:id="rId32"/>
    <p:sldId id="290" r:id="rId33"/>
    <p:sldId id="331" r:id="rId34"/>
    <p:sldId id="291" r:id="rId35"/>
    <p:sldId id="332" r:id="rId36"/>
    <p:sldId id="333" r:id="rId37"/>
    <p:sldId id="338" r:id="rId38"/>
    <p:sldId id="312" r:id="rId39"/>
    <p:sldId id="314" r:id="rId40"/>
    <p:sldId id="306" r:id="rId41"/>
    <p:sldId id="307" r:id="rId42"/>
    <p:sldId id="309" r:id="rId43"/>
    <p:sldId id="310" r:id="rId44"/>
    <p:sldId id="344" r:id="rId45"/>
    <p:sldId id="33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CFF"/>
    <a:srgbClr val="EAEAEA"/>
    <a:srgbClr val="C0E5FC"/>
    <a:srgbClr val="0000FF"/>
    <a:srgbClr val="3333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4689" autoAdjust="0"/>
  </p:normalViewPr>
  <p:slideViewPr>
    <p:cSldViewPr>
      <p:cViewPr>
        <p:scale>
          <a:sx n="80" d="100"/>
          <a:sy n="80" d="100"/>
        </p:scale>
        <p:origin x="-18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1986172577065414E-2"/>
          <c:y val="3.3411278057227385E-2"/>
          <c:w val="0.90801382742293457"/>
          <c:h val="0.619203601033577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rgbClr val="0070C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РЭШ</c:v>
                </c:pt>
                <c:pt idx="1">
                  <c:v>Учи.ру</c:v>
                </c:pt>
                <c:pt idx="2">
                  <c:v>Яндекс.Учебник</c:v>
                </c:pt>
                <c:pt idx="3">
                  <c:v>Якласс</c:v>
                </c:pt>
                <c:pt idx="4">
                  <c:v>Билет в будущее</c:v>
                </c:pt>
                <c:pt idx="5">
                  <c:v>МЭО</c:v>
                </c:pt>
                <c:pt idx="6">
                  <c:v>Фоксфорд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73</c:v>
                </c:pt>
                <c:pt idx="3">
                  <c:v>60</c:v>
                </c:pt>
                <c:pt idx="4">
                  <c:v>27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4B-4AFA-8A3D-A84E669DEF4C}"/>
            </c:ext>
          </c:extLst>
        </c:ser>
        <c:dLbls/>
        <c:shape val="cylinder"/>
        <c:axId val="54987392"/>
        <c:axId val="54985856"/>
        <c:axId val="0"/>
      </c:bar3DChart>
      <c:valAx>
        <c:axId val="54985856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ru-RU"/>
          </a:p>
        </c:txPr>
        <c:crossAx val="54987392"/>
        <c:crosses val="autoZero"/>
        <c:crossBetween val="between"/>
      </c:valAx>
      <c:catAx>
        <c:axId val="549873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54985856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обучающихся (чел.) с 6-11 класс, принявших участие в проекте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МАОУ «Артинский лицей» </c:v>
                </c:pt>
                <c:pt idx="1">
                  <c:v>МАОУ АГО «АСОШ №1» </c:v>
                </c:pt>
                <c:pt idx="2">
                  <c:v>МАОУ АГО «АСОШ №6» </c:v>
                </c:pt>
                <c:pt idx="3">
                  <c:v>МАОУ «Староартинская СОШ» </c:v>
                </c:pt>
                <c:pt idx="4">
                  <c:v>МБОУ «Березовская ООШ» </c:v>
                </c:pt>
                <c:pt idx="5">
                  <c:v>МАОУ «Манчажская СОШ»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</c:v>
                </c:pt>
                <c:pt idx="1">
                  <c:v>50</c:v>
                </c:pt>
                <c:pt idx="2">
                  <c:v>50</c:v>
                </c:pt>
                <c:pt idx="3">
                  <c:v>19</c:v>
                </c:pt>
                <c:pt idx="4">
                  <c:v>24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A3-4BDE-B6D3-1F46A32E59AE}"/>
            </c:ext>
          </c:extLst>
        </c:ser>
        <c:dLbls/>
        <c:axId val="158653056"/>
        <c:axId val="158651520"/>
      </c:barChart>
      <c:valAx>
        <c:axId val="158651520"/>
        <c:scaling>
          <c:orientation val="minMax"/>
        </c:scaling>
        <c:axPos val="b"/>
        <c:majorGridlines/>
        <c:numFmt formatCode="General" sourceLinked="1"/>
        <c:tickLblPos val="nextTo"/>
        <c:crossAx val="158653056"/>
        <c:crosses val="autoZero"/>
        <c:crossBetween val="between"/>
      </c:valAx>
      <c:catAx>
        <c:axId val="158653056"/>
        <c:scaling>
          <c:orientation val="minMax"/>
        </c:scaling>
        <c:axPos val="l"/>
        <c:numFmt formatCode="General" sourceLinked="1"/>
        <c:tickLblPos val="nextTo"/>
        <c:crossAx val="158651520"/>
        <c:crosses val="autoZero"/>
        <c:auto val="1"/>
        <c:lblAlgn val="ctr"/>
        <c:lblOffset val="100"/>
      </c:catAx>
      <c:spPr>
        <a:ln>
          <a:solidFill>
            <a:schemeClr val="accent1">
              <a:lumMod val="75000"/>
            </a:schemeClr>
          </a:solidFill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600">
          <a:latin typeface="Bookman Old Style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 проф. 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химия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19.600000000000001</c:v>
                </c:pt>
                <c:pt idx="1">
                  <c:v>4.5999999999999996</c:v>
                </c:pt>
                <c:pt idx="2">
                  <c:v>5.4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 проф. 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химия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/>
        <c:shape val="cylinder"/>
        <c:axId val="159285248"/>
        <c:axId val="159286784"/>
        <c:axId val="0"/>
      </c:bar3DChart>
      <c:catAx>
        <c:axId val="159285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Bookman Old Style" pitchFamily="18" charset="0"/>
              </a:defRPr>
            </a:pPr>
            <a:endParaRPr lang="ru-RU"/>
          </a:p>
        </c:txPr>
        <c:crossAx val="159286784"/>
        <c:crosses val="autoZero"/>
        <c:auto val="1"/>
        <c:lblAlgn val="ctr"/>
        <c:lblOffset val="100"/>
      </c:catAx>
      <c:valAx>
        <c:axId val="159286784"/>
        <c:scaling>
          <c:orientation val="minMax"/>
        </c:scaling>
        <c:axPos val="l"/>
        <c:majorGridlines/>
        <c:numFmt formatCode="General" sourceLinked="1"/>
        <c:tickLblPos val="nextTo"/>
        <c:crossAx val="159285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11851-FE0D-401E-9FB2-42E497AAB2F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9856A-8376-49DA-AF7A-771C1F8F7EBA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Bookman Old Style" pitchFamily="18" charset="0"/>
            </a:rPr>
            <a:t>Родительское просвещение</a:t>
          </a:r>
          <a:endParaRPr lang="ru-RU" sz="1800" dirty="0"/>
        </a:p>
      </dgm:t>
    </dgm:pt>
    <dgm:pt modelId="{2C897BE2-45AD-418A-BC8D-A42FD780E65F}" type="parTrans" cxnId="{CDD924E2-8729-4123-8A3E-A626FA132FCE}">
      <dgm:prSet/>
      <dgm:spPr/>
      <dgm:t>
        <a:bodyPr/>
        <a:lstStyle/>
        <a:p>
          <a:endParaRPr lang="ru-RU"/>
        </a:p>
      </dgm:t>
    </dgm:pt>
    <dgm:pt modelId="{B60AAB16-DFC0-4A69-B21C-FF6143A0447C}" type="sibTrans" cxnId="{CDD924E2-8729-4123-8A3E-A626FA132FCE}">
      <dgm:prSet/>
      <dgm:spPr/>
      <dgm:t>
        <a:bodyPr/>
        <a:lstStyle/>
        <a:p>
          <a:endParaRPr lang="ru-RU"/>
        </a:p>
      </dgm:t>
    </dgm:pt>
    <dgm:pt modelId="{C70D2712-EC63-434E-822A-74BD5C8D342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i="1" u="sng" dirty="0" smtClean="0">
              <a:solidFill>
                <a:schemeClr val="tx1"/>
              </a:solidFill>
              <a:latin typeface="Bookman Old Style" pitchFamily="18" charset="0"/>
            </a:rPr>
            <a:t>Управление образования</a:t>
          </a:r>
        </a:p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Образовательные организации </a:t>
          </a:r>
        </a:p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(ОО, ДОО, ДОП)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4021F18-2A9C-4837-8B71-32C582E77E54}" type="parTrans" cxnId="{308049F8-FE1E-4267-A557-36F29AE0218B}">
      <dgm:prSet/>
      <dgm:spPr/>
      <dgm:t>
        <a:bodyPr/>
        <a:lstStyle/>
        <a:p>
          <a:endParaRPr lang="ru-RU"/>
        </a:p>
      </dgm:t>
    </dgm:pt>
    <dgm:pt modelId="{08CBE32B-8612-4785-9458-E497C18AC25D}" type="sibTrans" cxnId="{308049F8-FE1E-4267-A557-36F29AE0218B}">
      <dgm:prSet/>
      <dgm:spPr/>
      <dgm:t>
        <a:bodyPr/>
        <a:lstStyle/>
        <a:p>
          <a:endParaRPr lang="ru-RU"/>
        </a:p>
      </dgm:t>
    </dgm:pt>
    <dgm:pt modelId="{9046FB4F-136F-4DDD-B2FC-E1550BA3109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СМИ (сайты организаций участников,  газета «</a:t>
          </a:r>
          <a:r>
            <a:rPr lang="ru-RU" sz="1400" b="1" dirty="0" err="1" smtClean="0">
              <a:solidFill>
                <a:schemeClr val="tx1"/>
              </a:solidFill>
              <a:latin typeface="Bookman Old Style" pitchFamily="18" charset="0"/>
            </a:rPr>
            <a:t>Артинские</a:t>
          </a:r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 вести», радио «Арти </a:t>
          </a:r>
          <a:r>
            <a:rPr lang="en-US" sz="1400" b="1" dirty="0" smtClean="0">
              <a:solidFill>
                <a:schemeClr val="tx1"/>
              </a:solidFill>
              <a:latin typeface="Bookman Old Style" pitchFamily="18" charset="0"/>
            </a:rPr>
            <a:t>FM</a:t>
          </a:r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» 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57CDD861-5162-4B88-8F36-AFA5627A31EC}" type="parTrans" cxnId="{C77F6855-3FFA-41BD-9D82-5AF657C61E59}">
      <dgm:prSet/>
      <dgm:spPr/>
      <dgm:t>
        <a:bodyPr/>
        <a:lstStyle/>
        <a:p>
          <a:endParaRPr lang="ru-RU"/>
        </a:p>
      </dgm:t>
    </dgm:pt>
    <dgm:pt modelId="{0CA73498-033B-4FDC-8453-61BD1D3826D8}" type="sibTrans" cxnId="{C77F6855-3FFA-41BD-9D82-5AF657C61E59}">
      <dgm:prSet/>
      <dgm:spPr/>
      <dgm:t>
        <a:bodyPr/>
        <a:lstStyle/>
        <a:p>
          <a:endParaRPr lang="ru-RU"/>
        </a:p>
      </dgm:t>
    </dgm:pt>
    <dgm:pt modelId="{AA849461-63F3-4D18-9175-9FCBFA6E537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Bookman Old Style" pitchFamily="18" charset="0"/>
            </a:rPr>
            <a:t>УКСТи</a:t>
          </a:r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 МП Администрации АГО (</a:t>
          </a:r>
          <a:r>
            <a:rPr lang="ru-RU" sz="1400" b="1" dirty="0" err="1" smtClean="0">
              <a:solidFill>
                <a:schemeClr val="tx1"/>
              </a:solidFill>
              <a:latin typeface="Bookman Old Style" pitchFamily="18" charset="0"/>
            </a:rPr>
            <a:t>ЦКДи</a:t>
          </a:r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 НТ, Старт, ОДПМК, библиотеки)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CE51A53-1E24-433C-967A-9BED7C558E78}" type="parTrans" cxnId="{B208EF8E-CE2F-4FA5-AB23-4A1E52214393}">
      <dgm:prSet/>
      <dgm:spPr/>
      <dgm:t>
        <a:bodyPr/>
        <a:lstStyle/>
        <a:p>
          <a:endParaRPr lang="ru-RU"/>
        </a:p>
      </dgm:t>
    </dgm:pt>
    <dgm:pt modelId="{57062FD0-91D0-4A0F-8263-6B45C2BC9602}" type="sibTrans" cxnId="{B208EF8E-CE2F-4FA5-AB23-4A1E52214393}">
      <dgm:prSet/>
      <dgm:spPr/>
      <dgm:t>
        <a:bodyPr/>
        <a:lstStyle/>
        <a:p>
          <a:endParaRPr lang="ru-RU"/>
        </a:p>
      </dgm:t>
    </dgm:pt>
    <dgm:pt modelId="{25470FFA-CCEA-4B1A-BD2A-C9C24B0CA7D1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ТОИОГВ СО –Управление социальной политики  (СРЦН)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06D40E5-1967-4C01-9F46-C4835AA7C3C3}" type="parTrans" cxnId="{BAE7F1D2-D285-445D-8F3C-69E0D547D6C0}">
      <dgm:prSet/>
      <dgm:spPr/>
      <dgm:t>
        <a:bodyPr/>
        <a:lstStyle/>
        <a:p>
          <a:endParaRPr lang="ru-RU"/>
        </a:p>
      </dgm:t>
    </dgm:pt>
    <dgm:pt modelId="{0F9F0F71-5D17-4292-83FA-16F85C61F512}" type="sibTrans" cxnId="{BAE7F1D2-D285-445D-8F3C-69E0D547D6C0}">
      <dgm:prSet/>
      <dgm:spPr/>
      <dgm:t>
        <a:bodyPr/>
        <a:lstStyle/>
        <a:p>
          <a:endParaRPr lang="ru-RU"/>
        </a:p>
      </dgm:t>
    </dgm:pt>
    <dgm:pt modelId="{571CD392-9931-48F4-A7E7-CD1F2E2AD89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Организация социальной поддержки и безопасности </a:t>
          </a:r>
        </a:p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(ЗАГС, АЦРБ, ОМВД) 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2D57410-613E-4DBA-94D5-23AC8929D8B2}" type="parTrans" cxnId="{4D11A3DD-D92D-4554-A1A4-E4F10F5524CD}">
      <dgm:prSet/>
      <dgm:spPr/>
      <dgm:t>
        <a:bodyPr/>
        <a:lstStyle/>
        <a:p>
          <a:endParaRPr lang="ru-RU"/>
        </a:p>
      </dgm:t>
    </dgm:pt>
    <dgm:pt modelId="{1DC7F373-1AB0-4979-9DDE-E7DBAC7201A9}" type="sibTrans" cxnId="{4D11A3DD-D92D-4554-A1A4-E4F10F5524CD}">
      <dgm:prSet/>
      <dgm:spPr/>
      <dgm:t>
        <a:bodyPr/>
        <a:lstStyle/>
        <a:p>
          <a:endParaRPr lang="ru-RU"/>
        </a:p>
      </dgm:t>
    </dgm:pt>
    <dgm:pt modelId="{2098A495-9A58-4134-AD8B-35548D07202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Некоммерческие организации и общественные объединения (муниципальный родительский комитет)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C8DD0B5-AB6E-4886-BF7B-47B559510BE6}" type="parTrans" cxnId="{1B8D6146-8B9F-4D5D-8E38-BD7F6E6C300F}">
      <dgm:prSet/>
      <dgm:spPr/>
      <dgm:t>
        <a:bodyPr/>
        <a:lstStyle/>
        <a:p>
          <a:endParaRPr lang="ru-RU"/>
        </a:p>
      </dgm:t>
    </dgm:pt>
    <dgm:pt modelId="{ABBEA97D-9BB7-4E3C-9543-4A0F06EF995F}" type="sibTrans" cxnId="{1B8D6146-8B9F-4D5D-8E38-BD7F6E6C300F}">
      <dgm:prSet/>
      <dgm:spPr/>
      <dgm:t>
        <a:bodyPr/>
        <a:lstStyle/>
        <a:p>
          <a:endParaRPr lang="ru-RU"/>
        </a:p>
      </dgm:t>
    </dgm:pt>
    <dgm:pt modelId="{C76FE281-0F19-4319-8360-A94902C5DE09}">
      <dgm:prSet phldrT="[Текст]" phldr="1"/>
      <dgm:spPr/>
      <dgm:t>
        <a:bodyPr/>
        <a:lstStyle/>
        <a:p>
          <a:endParaRPr lang="ru-RU" dirty="0"/>
        </a:p>
      </dgm:t>
    </dgm:pt>
    <dgm:pt modelId="{F6A59A41-CA0B-47C4-AF13-7DCBDC194366}" type="parTrans" cxnId="{1024106C-A838-4235-952D-CDD3D32DA575}">
      <dgm:prSet/>
      <dgm:spPr/>
      <dgm:t>
        <a:bodyPr/>
        <a:lstStyle/>
        <a:p>
          <a:endParaRPr lang="ru-RU"/>
        </a:p>
      </dgm:t>
    </dgm:pt>
    <dgm:pt modelId="{E8B0D418-B8A5-4959-85D1-05D93C6BEFC2}" type="sibTrans" cxnId="{1024106C-A838-4235-952D-CDD3D32DA575}">
      <dgm:prSet/>
      <dgm:spPr/>
      <dgm:t>
        <a:bodyPr/>
        <a:lstStyle/>
        <a:p>
          <a:endParaRPr lang="ru-RU"/>
        </a:p>
      </dgm:t>
    </dgm:pt>
    <dgm:pt modelId="{EB633097-29D4-4543-ABED-029A84123EED}" type="pres">
      <dgm:prSet presAssocID="{90011851-FE0D-401E-9FB2-42E497AAB2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E523D7-2A27-446B-94A8-9CFC0698270E}" type="pres">
      <dgm:prSet presAssocID="{8349856A-8376-49DA-AF7A-771C1F8F7EBA}" presName="Parent" presStyleLbl="node0" presStyleIdx="0" presStyleCnt="1" custScaleX="175471" custLinFactNeighborX="-452" custLinFactNeighborY="-103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9FB59371-6C95-4FF7-A1BF-1819AB4A3F2C}" type="pres">
      <dgm:prSet presAssocID="{C70D2712-EC63-434E-822A-74BD5C8D3427}" presName="Accent1" presStyleCnt="0"/>
      <dgm:spPr/>
    </dgm:pt>
    <dgm:pt modelId="{01426546-99DF-44E8-B1DF-D1B009726E85}" type="pres">
      <dgm:prSet presAssocID="{C70D2712-EC63-434E-822A-74BD5C8D3427}" presName="Accent" presStyleLbl="bgShp" presStyleIdx="0" presStyleCnt="6"/>
      <dgm:spPr/>
    </dgm:pt>
    <dgm:pt modelId="{64BB606C-A35F-42A8-BB28-1EAE9BC96F01}" type="pres">
      <dgm:prSet presAssocID="{C70D2712-EC63-434E-822A-74BD5C8D3427}" presName="Child1" presStyleLbl="node1" presStyleIdx="0" presStyleCnt="6" custScaleX="224667" custLinFactNeighborX="-268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31E62-1C67-4B97-AE14-624FFB2D8633}" type="pres">
      <dgm:prSet presAssocID="{9046FB4F-136F-4DDD-B2FC-E1550BA31094}" presName="Accent2" presStyleCnt="0"/>
      <dgm:spPr/>
    </dgm:pt>
    <dgm:pt modelId="{7A1DE3E5-07FA-4D68-B340-DEFF91EFA90D}" type="pres">
      <dgm:prSet presAssocID="{9046FB4F-136F-4DDD-B2FC-E1550BA31094}" presName="Accent" presStyleLbl="bgShp" presStyleIdx="1" presStyleCnt="6"/>
      <dgm:spPr/>
    </dgm:pt>
    <dgm:pt modelId="{8F860C80-542E-4AD8-BDA7-194C7A071876}" type="pres">
      <dgm:prSet presAssocID="{9046FB4F-136F-4DDD-B2FC-E1550BA31094}" presName="Child2" presStyleLbl="node1" presStyleIdx="1" presStyleCnt="6" custScaleX="237172" custScaleY="119425" custLinFactX="15430" custLinFactNeighborX="100000" custLinFactNeighborY="3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66B3B-8BE3-453E-9C0D-FABF41B40A37}" type="pres">
      <dgm:prSet presAssocID="{AA849461-63F3-4D18-9175-9FCBFA6E537F}" presName="Accent3" presStyleCnt="0"/>
      <dgm:spPr/>
    </dgm:pt>
    <dgm:pt modelId="{7BA1FEB6-3C32-4711-B223-FDFEFDA35842}" type="pres">
      <dgm:prSet presAssocID="{AA849461-63F3-4D18-9175-9FCBFA6E537F}" presName="Accent" presStyleLbl="bgShp" presStyleIdx="2" presStyleCnt="6" custLinFactX="100000" custLinFactY="-100000" custLinFactNeighborX="160289" custLinFactNeighborY="-188358"/>
      <dgm:spPr/>
    </dgm:pt>
    <dgm:pt modelId="{79876E60-AE0A-4F20-B976-8D7F5D3C2EFD}" type="pres">
      <dgm:prSet presAssocID="{AA849461-63F3-4D18-9175-9FCBFA6E537F}" presName="Child3" presStyleLbl="node1" presStyleIdx="2" presStyleCnt="6" custScaleX="242401" custLinFactX="18044" custLinFactNeighborX="100000" custLinFactNeighborY="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F2FCC-6E55-4564-BABA-A34EF5200938}" type="pres">
      <dgm:prSet presAssocID="{25470FFA-CCEA-4B1A-BD2A-C9C24B0CA7D1}" presName="Accent4" presStyleCnt="0"/>
      <dgm:spPr/>
    </dgm:pt>
    <dgm:pt modelId="{8D8CFD65-7BEA-47EC-B93B-45B3155673C2}" type="pres">
      <dgm:prSet presAssocID="{25470FFA-CCEA-4B1A-BD2A-C9C24B0CA7D1}" presName="Accent" presStyleLbl="bgShp" presStyleIdx="3" presStyleCnt="6"/>
      <dgm:spPr/>
    </dgm:pt>
    <dgm:pt modelId="{196E9C38-0E43-42C8-ACD1-0387E3BBF380}" type="pres">
      <dgm:prSet presAssocID="{25470FFA-CCEA-4B1A-BD2A-C9C24B0CA7D1}" presName="Child4" presStyleLbl="node1" presStyleIdx="3" presStyleCnt="6" custScaleX="205393" custLinFactNeighborX="-779" custLinFactNeighborY="-6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619A7-40A9-454B-A3E1-11010E38C426}" type="pres">
      <dgm:prSet presAssocID="{571CD392-9931-48F4-A7E7-CD1F2E2AD89D}" presName="Accent5" presStyleCnt="0"/>
      <dgm:spPr/>
    </dgm:pt>
    <dgm:pt modelId="{85906EB2-E102-4635-B59B-66C555676401}" type="pres">
      <dgm:prSet presAssocID="{571CD392-9931-48F4-A7E7-CD1F2E2AD89D}" presName="Accent" presStyleLbl="bgShp" presStyleIdx="4" presStyleCnt="6"/>
      <dgm:spPr/>
    </dgm:pt>
    <dgm:pt modelId="{48707F4E-B86E-406A-8E76-AAB54CC8F300}" type="pres">
      <dgm:prSet presAssocID="{571CD392-9931-48F4-A7E7-CD1F2E2AD89D}" presName="Child5" presStyleLbl="node1" presStyleIdx="4" presStyleCnt="6" custScaleX="226594" custLinFactX="-8780" custLinFactNeighborX="-100000" custLinFactNeighborY="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E3B47-DA6B-4C97-9062-F23B99CB9B7B}" type="pres">
      <dgm:prSet presAssocID="{2098A495-9A58-4134-AD8B-35548D072020}" presName="Accent6" presStyleCnt="0"/>
      <dgm:spPr/>
    </dgm:pt>
    <dgm:pt modelId="{25F7E417-82A3-4CD5-B51A-FFACA2AFC736}" type="pres">
      <dgm:prSet presAssocID="{2098A495-9A58-4134-AD8B-35548D072020}" presName="Accent" presStyleLbl="bgShp" presStyleIdx="5" presStyleCnt="6" custLinFactX="-100000" custLinFactY="-134420" custLinFactNeighborX="-143695" custLinFactNeighborY="-200000"/>
      <dgm:spPr/>
    </dgm:pt>
    <dgm:pt modelId="{19110FEF-7427-44FA-A40C-6C3EF7B4E984}" type="pres">
      <dgm:prSet presAssocID="{2098A495-9A58-4134-AD8B-35548D072020}" presName="Child6" presStyleLbl="node1" presStyleIdx="5" presStyleCnt="6" custScaleX="223902" custScaleY="112190" custLinFactX="-12960" custLinFactNeighborX="-100000" custLinFactNeighborY="5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8B6E6-DDCF-47B3-A8D1-C3F0658B6DCE}" type="presOf" srcId="{AA849461-63F3-4D18-9175-9FCBFA6E537F}" destId="{79876E60-AE0A-4F20-B976-8D7F5D3C2EFD}" srcOrd="0" destOrd="0" presId="urn:microsoft.com/office/officeart/2011/layout/HexagonRadial"/>
    <dgm:cxn modelId="{8F3E8C59-2667-4C7B-BE4A-E498E20BE9BD}" type="presOf" srcId="{9046FB4F-136F-4DDD-B2FC-E1550BA31094}" destId="{8F860C80-542E-4AD8-BDA7-194C7A071876}" srcOrd="0" destOrd="0" presId="urn:microsoft.com/office/officeart/2011/layout/HexagonRadial"/>
    <dgm:cxn modelId="{32F578CE-AD8D-40FE-976C-6982FC0461A5}" type="presOf" srcId="{C70D2712-EC63-434E-822A-74BD5C8D3427}" destId="{64BB606C-A35F-42A8-BB28-1EAE9BC96F01}" srcOrd="0" destOrd="0" presId="urn:microsoft.com/office/officeart/2011/layout/HexagonRadial"/>
    <dgm:cxn modelId="{7FD9DC4E-090D-40F7-890D-B7003FD68783}" type="presOf" srcId="{25470FFA-CCEA-4B1A-BD2A-C9C24B0CA7D1}" destId="{196E9C38-0E43-42C8-ACD1-0387E3BBF380}" srcOrd="0" destOrd="0" presId="urn:microsoft.com/office/officeart/2011/layout/HexagonRadial"/>
    <dgm:cxn modelId="{C1C6D722-C82E-4914-9D93-3F78B4B9DBB8}" type="presOf" srcId="{2098A495-9A58-4134-AD8B-35548D072020}" destId="{19110FEF-7427-44FA-A40C-6C3EF7B4E984}" srcOrd="0" destOrd="0" presId="urn:microsoft.com/office/officeart/2011/layout/HexagonRadial"/>
    <dgm:cxn modelId="{CDD924E2-8729-4123-8A3E-A626FA132FCE}" srcId="{90011851-FE0D-401E-9FB2-42E497AAB2F2}" destId="{8349856A-8376-49DA-AF7A-771C1F8F7EBA}" srcOrd="0" destOrd="0" parTransId="{2C897BE2-45AD-418A-BC8D-A42FD780E65F}" sibTransId="{B60AAB16-DFC0-4A69-B21C-FF6143A0447C}"/>
    <dgm:cxn modelId="{1024106C-A838-4235-952D-CDD3D32DA575}" srcId="{90011851-FE0D-401E-9FB2-42E497AAB2F2}" destId="{C76FE281-0F19-4319-8360-A94902C5DE09}" srcOrd="1" destOrd="0" parTransId="{F6A59A41-CA0B-47C4-AF13-7DCBDC194366}" sibTransId="{E8B0D418-B8A5-4959-85D1-05D93C6BEFC2}"/>
    <dgm:cxn modelId="{DC63334C-31F9-49BB-876A-554855457992}" type="presOf" srcId="{571CD392-9931-48F4-A7E7-CD1F2E2AD89D}" destId="{48707F4E-B86E-406A-8E76-AAB54CC8F300}" srcOrd="0" destOrd="0" presId="urn:microsoft.com/office/officeart/2011/layout/HexagonRadial"/>
    <dgm:cxn modelId="{4D11A3DD-D92D-4554-A1A4-E4F10F5524CD}" srcId="{8349856A-8376-49DA-AF7A-771C1F8F7EBA}" destId="{571CD392-9931-48F4-A7E7-CD1F2E2AD89D}" srcOrd="4" destOrd="0" parTransId="{B2D57410-613E-4DBA-94D5-23AC8929D8B2}" sibTransId="{1DC7F373-1AB0-4979-9DDE-E7DBAC7201A9}"/>
    <dgm:cxn modelId="{B208EF8E-CE2F-4FA5-AB23-4A1E52214393}" srcId="{8349856A-8376-49DA-AF7A-771C1F8F7EBA}" destId="{AA849461-63F3-4D18-9175-9FCBFA6E537F}" srcOrd="2" destOrd="0" parTransId="{4CE51A53-1E24-433C-967A-9BED7C558E78}" sibTransId="{57062FD0-91D0-4A0F-8263-6B45C2BC9602}"/>
    <dgm:cxn modelId="{308049F8-FE1E-4267-A557-36F29AE0218B}" srcId="{8349856A-8376-49DA-AF7A-771C1F8F7EBA}" destId="{C70D2712-EC63-434E-822A-74BD5C8D3427}" srcOrd="0" destOrd="0" parTransId="{44021F18-2A9C-4837-8B71-32C582E77E54}" sibTransId="{08CBE32B-8612-4785-9458-E497C18AC25D}"/>
    <dgm:cxn modelId="{1B8D6146-8B9F-4D5D-8E38-BD7F6E6C300F}" srcId="{8349856A-8376-49DA-AF7A-771C1F8F7EBA}" destId="{2098A495-9A58-4134-AD8B-35548D072020}" srcOrd="5" destOrd="0" parTransId="{9C8DD0B5-AB6E-4886-BF7B-47B559510BE6}" sibTransId="{ABBEA97D-9BB7-4E3C-9543-4A0F06EF995F}"/>
    <dgm:cxn modelId="{C77F6855-3FFA-41BD-9D82-5AF657C61E59}" srcId="{8349856A-8376-49DA-AF7A-771C1F8F7EBA}" destId="{9046FB4F-136F-4DDD-B2FC-E1550BA31094}" srcOrd="1" destOrd="0" parTransId="{57CDD861-5162-4B88-8F36-AFA5627A31EC}" sibTransId="{0CA73498-033B-4FDC-8453-61BD1D3826D8}"/>
    <dgm:cxn modelId="{BAE7F1D2-D285-445D-8F3C-69E0D547D6C0}" srcId="{8349856A-8376-49DA-AF7A-771C1F8F7EBA}" destId="{25470FFA-CCEA-4B1A-BD2A-C9C24B0CA7D1}" srcOrd="3" destOrd="0" parTransId="{F06D40E5-1967-4C01-9F46-C4835AA7C3C3}" sibTransId="{0F9F0F71-5D17-4292-83FA-16F85C61F512}"/>
    <dgm:cxn modelId="{184A324C-AF61-49D4-B6AF-2D6F3002D371}" type="presOf" srcId="{8349856A-8376-49DA-AF7A-771C1F8F7EBA}" destId="{20E523D7-2A27-446B-94A8-9CFC0698270E}" srcOrd="0" destOrd="0" presId="urn:microsoft.com/office/officeart/2011/layout/HexagonRadial"/>
    <dgm:cxn modelId="{703BD5B4-F386-46A0-9CD0-8C3D13D30312}" type="presOf" srcId="{90011851-FE0D-401E-9FB2-42E497AAB2F2}" destId="{EB633097-29D4-4543-ABED-029A84123EED}" srcOrd="0" destOrd="0" presId="urn:microsoft.com/office/officeart/2011/layout/HexagonRadial"/>
    <dgm:cxn modelId="{C63471B5-DB4F-485E-8103-A3629F458550}" type="presParOf" srcId="{EB633097-29D4-4543-ABED-029A84123EED}" destId="{20E523D7-2A27-446B-94A8-9CFC0698270E}" srcOrd="0" destOrd="0" presId="urn:microsoft.com/office/officeart/2011/layout/HexagonRadial"/>
    <dgm:cxn modelId="{69215DE5-11A8-496A-A03D-ABFF4CA49E32}" type="presParOf" srcId="{EB633097-29D4-4543-ABED-029A84123EED}" destId="{9FB59371-6C95-4FF7-A1BF-1819AB4A3F2C}" srcOrd="1" destOrd="0" presId="urn:microsoft.com/office/officeart/2011/layout/HexagonRadial"/>
    <dgm:cxn modelId="{5EC8F331-C723-4821-8F18-96E0179A4C49}" type="presParOf" srcId="{9FB59371-6C95-4FF7-A1BF-1819AB4A3F2C}" destId="{01426546-99DF-44E8-B1DF-D1B009726E85}" srcOrd="0" destOrd="0" presId="urn:microsoft.com/office/officeart/2011/layout/HexagonRadial"/>
    <dgm:cxn modelId="{36661466-BA59-4C8F-BF0E-879A4B1E3357}" type="presParOf" srcId="{EB633097-29D4-4543-ABED-029A84123EED}" destId="{64BB606C-A35F-42A8-BB28-1EAE9BC96F01}" srcOrd="2" destOrd="0" presId="urn:microsoft.com/office/officeart/2011/layout/HexagonRadial"/>
    <dgm:cxn modelId="{33486DC6-97D0-4AB1-9C43-5BBE8964555B}" type="presParOf" srcId="{EB633097-29D4-4543-ABED-029A84123EED}" destId="{25631E62-1C67-4B97-AE14-624FFB2D8633}" srcOrd="3" destOrd="0" presId="urn:microsoft.com/office/officeart/2011/layout/HexagonRadial"/>
    <dgm:cxn modelId="{4DD1AB64-16B5-4D9A-A414-C4767285B6DD}" type="presParOf" srcId="{25631E62-1C67-4B97-AE14-624FFB2D8633}" destId="{7A1DE3E5-07FA-4D68-B340-DEFF91EFA90D}" srcOrd="0" destOrd="0" presId="urn:microsoft.com/office/officeart/2011/layout/HexagonRadial"/>
    <dgm:cxn modelId="{5977380B-2066-483D-92B6-1DFAB795AD3F}" type="presParOf" srcId="{EB633097-29D4-4543-ABED-029A84123EED}" destId="{8F860C80-542E-4AD8-BDA7-194C7A071876}" srcOrd="4" destOrd="0" presId="urn:microsoft.com/office/officeart/2011/layout/HexagonRadial"/>
    <dgm:cxn modelId="{90FE066C-C22F-4B8D-95C8-EA925D8D6F7C}" type="presParOf" srcId="{EB633097-29D4-4543-ABED-029A84123EED}" destId="{B0E66B3B-8BE3-453E-9C0D-FABF41B40A37}" srcOrd="5" destOrd="0" presId="urn:microsoft.com/office/officeart/2011/layout/HexagonRadial"/>
    <dgm:cxn modelId="{E73898FC-364D-40FF-AA7F-9BF7B9B42722}" type="presParOf" srcId="{B0E66B3B-8BE3-453E-9C0D-FABF41B40A37}" destId="{7BA1FEB6-3C32-4711-B223-FDFEFDA35842}" srcOrd="0" destOrd="0" presId="urn:microsoft.com/office/officeart/2011/layout/HexagonRadial"/>
    <dgm:cxn modelId="{E0A8AB01-12C6-4521-BD46-1C00DD2BB220}" type="presParOf" srcId="{EB633097-29D4-4543-ABED-029A84123EED}" destId="{79876E60-AE0A-4F20-B976-8D7F5D3C2EFD}" srcOrd="6" destOrd="0" presId="urn:microsoft.com/office/officeart/2011/layout/HexagonRadial"/>
    <dgm:cxn modelId="{A99EFC4E-35A8-4952-BCF1-672434EB5451}" type="presParOf" srcId="{EB633097-29D4-4543-ABED-029A84123EED}" destId="{0D4F2FCC-6E55-4564-BABA-A34EF5200938}" srcOrd="7" destOrd="0" presId="urn:microsoft.com/office/officeart/2011/layout/HexagonRadial"/>
    <dgm:cxn modelId="{F1FD8740-5F76-48A0-8376-6D65A3EB5C7D}" type="presParOf" srcId="{0D4F2FCC-6E55-4564-BABA-A34EF5200938}" destId="{8D8CFD65-7BEA-47EC-B93B-45B3155673C2}" srcOrd="0" destOrd="0" presId="urn:microsoft.com/office/officeart/2011/layout/HexagonRadial"/>
    <dgm:cxn modelId="{16FD4335-8FEF-4608-9300-A94D3A2A75FB}" type="presParOf" srcId="{EB633097-29D4-4543-ABED-029A84123EED}" destId="{196E9C38-0E43-42C8-ACD1-0387E3BBF380}" srcOrd="8" destOrd="0" presId="urn:microsoft.com/office/officeart/2011/layout/HexagonRadial"/>
    <dgm:cxn modelId="{2C1A5139-8F7A-4D7E-B024-69A292198A84}" type="presParOf" srcId="{EB633097-29D4-4543-ABED-029A84123EED}" destId="{6F1619A7-40A9-454B-A3E1-11010E38C426}" srcOrd="9" destOrd="0" presId="urn:microsoft.com/office/officeart/2011/layout/HexagonRadial"/>
    <dgm:cxn modelId="{D7B330B7-DA02-4C0C-B116-193810A94A98}" type="presParOf" srcId="{6F1619A7-40A9-454B-A3E1-11010E38C426}" destId="{85906EB2-E102-4635-B59B-66C555676401}" srcOrd="0" destOrd="0" presId="urn:microsoft.com/office/officeart/2011/layout/HexagonRadial"/>
    <dgm:cxn modelId="{119D6AA1-D6E0-441C-91B9-D44A4BFD8F91}" type="presParOf" srcId="{EB633097-29D4-4543-ABED-029A84123EED}" destId="{48707F4E-B86E-406A-8E76-AAB54CC8F300}" srcOrd="10" destOrd="0" presId="urn:microsoft.com/office/officeart/2011/layout/HexagonRadial"/>
    <dgm:cxn modelId="{00F862B0-420B-4914-A091-79EAE60DE137}" type="presParOf" srcId="{EB633097-29D4-4543-ABED-029A84123EED}" destId="{334E3B47-DA6B-4C97-9062-F23B99CB9B7B}" srcOrd="11" destOrd="0" presId="urn:microsoft.com/office/officeart/2011/layout/HexagonRadial"/>
    <dgm:cxn modelId="{F663ACA1-0200-471E-92B4-2A4C569743DD}" type="presParOf" srcId="{334E3B47-DA6B-4C97-9062-F23B99CB9B7B}" destId="{25F7E417-82A3-4CD5-B51A-FFACA2AFC736}" srcOrd="0" destOrd="0" presId="urn:microsoft.com/office/officeart/2011/layout/HexagonRadial"/>
    <dgm:cxn modelId="{6304968B-1E91-4F97-B61F-A09275C54041}" type="presParOf" srcId="{EB633097-29D4-4543-ABED-029A84123EED}" destId="{19110FEF-7427-44FA-A40C-6C3EF7B4E98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85538-FEBA-4E15-BB28-15E03627121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08B09AB-6AD8-481D-8AF3-E86AD1B828A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man Old Style" pitchFamily="18" charset="0"/>
            </a:rPr>
            <a:t>Рост профессионального мастерства педагогических и управленческих кадров</a:t>
          </a:r>
          <a:endParaRPr lang="ru-RU" sz="11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15AA7DC2-6532-4629-90CB-94D8B18E4AAC}" type="parTrans" cxnId="{637B98E6-AE95-4E96-9A7F-9124B50D6E8B}">
      <dgm:prSet/>
      <dgm:spPr/>
      <dgm:t>
        <a:bodyPr/>
        <a:lstStyle/>
        <a:p>
          <a:endParaRPr lang="ru-RU"/>
        </a:p>
      </dgm:t>
    </dgm:pt>
    <dgm:pt modelId="{A20A6416-D072-4FC8-8D84-BD226DB47891}" type="sibTrans" cxnId="{637B98E6-AE95-4E96-9A7F-9124B50D6E8B}">
      <dgm:prSet/>
      <dgm:spPr/>
      <dgm:t>
        <a:bodyPr/>
        <a:lstStyle/>
        <a:p>
          <a:endParaRPr lang="ru-RU"/>
        </a:p>
      </dgm:t>
    </dgm:pt>
    <dgm:pt modelId="{6D9FEB3D-82DF-4B57-80B7-1B7C208DA074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man Old Style" pitchFamily="18" charset="0"/>
            </a:rPr>
            <a:t>Современная инфраструктурного обеспечения образовательного процесса</a:t>
          </a:r>
          <a:endParaRPr lang="ru-RU" dirty="0">
            <a:solidFill>
              <a:schemeClr val="tx1"/>
            </a:solidFill>
            <a:latin typeface="Bookman Old Style" pitchFamily="18" charset="0"/>
          </a:endParaRPr>
        </a:p>
      </dgm:t>
    </dgm:pt>
    <dgm:pt modelId="{DF37CA52-61AE-451C-97DD-7C65FC17C00A}" type="parTrans" cxnId="{3ED0FFE7-41A7-401A-97E6-1D1CFBD0D424}">
      <dgm:prSet/>
      <dgm:spPr/>
      <dgm:t>
        <a:bodyPr/>
        <a:lstStyle/>
        <a:p>
          <a:endParaRPr lang="ru-RU"/>
        </a:p>
      </dgm:t>
    </dgm:pt>
    <dgm:pt modelId="{B912BC09-CC64-47A6-AA15-AF8E78F02428}" type="sibTrans" cxnId="{3ED0FFE7-41A7-401A-97E6-1D1CFBD0D424}">
      <dgm:prSet/>
      <dgm:spPr/>
      <dgm:t>
        <a:bodyPr/>
        <a:lstStyle/>
        <a:p>
          <a:endParaRPr lang="ru-RU"/>
        </a:p>
      </dgm:t>
    </dgm:pt>
    <dgm:pt modelId="{8D7280A7-37C0-4358-BA8C-94C617764EC9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Bookman Old Style" pitchFamily="18" charset="0"/>
            </a:rPr>
            <a:t>Обновление содержания образования</a:t>
          </a:r>
          <a:endParaRPr lang="ru-RU" sz="14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E9FE62EA-2506-4D5A-BD88-1CD202912800}" type="parTrans" cxnId="{539B5E21-21AC-4AC7-8769-2908FDAA0FCD}">
      <dgm:prSet/>
      <dgm:spPr/>
      <dgm:t>
        <a:bodyPr/>
        <a:lstStyle/>
        <a:p>
          <a:endParaRPr lang="ru-RU"/>
        </a:p>
      </dgm:t>
    </dgm:pt>
    <dgm:pt modelId="{DB9DD86A-72AE-4ED1-A26B-8F6C5886A971}" type="sibTrans" cxnId="{539B5E21-21AC-4AC7-8769-2908FDAA0FCD}">
      <dgm:prSet/>
      <dgm:spPr/>
      <dgm:t>
        <a:bodyPr/>
        <a:lstStyle/>
        <a:p>
          <a:endParaRPr lang="ru-RU"/>
        </a:p>
      </dgm:t>
    </dgm:pt>
    <dgm:pt modelId="{FE43D48A-88AF-4B65-943B-198691BDE2B3}" type="pres">
      <dgm:prSet presAssocID="{AB085538-FEBA-4E15-BB28-15E03627121E}" presName="compositeShape" presStyleCnt="0">
        <dgm:presLayoutVars>
          <dgm:chMax val="7"/>
          <dgm:dir/>
          <dgm:resizeHandles val="exact"/>
        </dgm:presLayoutVars>
      </dgm:prSet>
      <dgm:spPr/>
    </dgm:pt>
    <dgm:pt modelId="{F357C8B1-F2CE-4666-828A-A7A221A0F92D}" type="pres">
      <dgm:prSet presAssocID="{AB085538-FEBA-4E15-BB28-15E03627121E}" presName="wedge1" presStyleLbl="node1" presStyleIdx="0" presStyleCnt="3" custScaleX="99962" custScaleY="101364"/>
      <dgm:spPr/>
      <dgm:t>
        <a:bodyPr/>
        <a:lstStyle/>
        <a:p>
          <a:endParaRPr lang="ru-RU"/>
        </a:p>
      </dgm:t>
    </dgm:pt>
    <dgm:pt modelId="{92538CBC-00CC-4195-8D44-987CA6208CBF}" type="pres">
      <dgm:prSet presAssocID="{AB085538-FEBA-4E15-BB28-15E03627121E}" presName="dummy1a" presStyleCnt="0"/>
      <dgm:spPr/>
    </dgm:pt>
    <dgm:pt modelId="{000EC45F-65A3-44A4-95D9-5D722E364F0F}" type="pres">
      <dgm:prSet presAssocID="{AB085538-FEBA-4E15-BB28-15E03627121E}" presName="dummy1b" presStyleCnt="0"/>
      <dgm:spPr/>
    </dgm:pt>
    <dgm:pt modelId="{57BC19BE-4E84-4BE5-AB14-DED5B5FE5B01}" type="pres">
      <dgm:prSet presAssocID="{AB085538-FEBA-4E15-BB28-15E0362712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5761-0C38-4A5B-B73B-5963C8284EE4}" type="pres">
      <dgm:prSet presAssocID="{AB085538-FEBA-4E15-BB28-15E03627121E}" presName="wedge2" presStyleLbl="node1" presStyleIdx="1" presStyleCnt="3"/>
      <dgm:spPr/>
      <dgm:t>
        <a:bodyPr/>
        <a:lstStyle/>
        <a:p>
          <a:endParaRPr lang="ru-RU"/>
        </a:p>
      </dgm:t>
    </dgm:pt>
    <dgm:pt modelId="{76686F34-3E16-4997-974C-2AB46E344A71}" type="pres">
      <dgm:prSet presAssocID="{AB085538-FEBA-4E15-BB28-15E03627121E}" presName="dummy2a" presStyleCnt="0"/>
      <dgm:spPr/>
    </dgm:pt>
    <dgm:pt modelId="{15D385D4-C020-4D77-AF4C-D3ED212CCC8F}" type="pres">
      <dgm:prSet presAssocID="{AB085538-FEBA-4E15-BB28-15E03627121E}" presName="dummy2b" presStyleCnt="0"/>
      <dgm:spPr/>
    </dgm:pt>
    <dgm:pt modelId="{A3D3E336-6603-4BF3-974B-05A751FDFE71}" type="pres">
      <dgm:prSet presAssocID="{AB085538-FEBA-4E15-BB28-15E0362712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04811-B9B8-4C04-92A7-F82E15CFB142}" type="pres">
      <dgm:prSet presAssocID="{AB085538-FEBA-4E15-BB28-15E03627121E}" presName="wedge3" presStyleLbl="node1" presStyleIdx="2" presStyleCnt="3"/>
      <dgm:spPr/>
      <dgm:t>
        <a:bodyPr/>
        <a:lstStyle/>
        <a:p>
          <a:endParaRPr lang="ru-RU"/>
        </a:p>
      </dgm:t>
    </dgm:pt>
    <dgm:pt modelId="{51CC8763-E432-4584-A9B4-11D5417A4D86}" type="pres">
      <dgm:prSet presAssocID="{AB085538-FEBA-4E15-BB28-15E03627121E}" presName="dummy3a" presStyleCnt="0"/>
      <dgm:spPr/>
    </dgm:pt>
    <dgm:pt modelId="{DE8F0B21-85AE-436A-B4FD-240205496524}" type="pres">
      <dgm:prSet presAssocID="{AB085538-FEBA-4E15-BB28-15E03627121E}" presName="dummy3b" presStyleCnt="0"/>
      <dgm:spPr/>
    </dgm:pt>
    <dgm:pt modelId="{C94D54E6-46FE-46F8-99E8-85246ECCE2A2}" type="pres">
      <dgm:prSet presAssocID="{AB085538-FEBA-4E15-BB28-15E0362712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F1EC7-698C-4189-8AB9-E5B86FE46C1F}" type="pres">
      <dgm:prSet presAssocID="{A20A6416-D072-4FC8-8D84-BD226DB47891}" presName="arrowWedge1" presStyleLbl="fgSibTrans2D1" presStyleIdx="0" presStyleCnt="3"/>
      <dgm:spPr/>
    </dgm:pt>
    <dgm:pt modelId="{A1088BC6-6DC5-46B0-BE42-C10477CC5802}" type="pres">
      <dgm:prSet presAssocID="{B912BC09-CC64-47A6-AA15-AF8E78F02428}" presName="arrowWedge2" presStyleLbl="fgSibTrans2D1" presStyleIdx="1" presStyleCnt="3"/>
      <dgm:spPr/>
    </dgm:pt>
    <dgm:pt modelId="{76EEDBA6-8740-4535-845F-40CDE7BDAA0C}" type="pres">
      <dgm:prSet presAssocID="{DB9DD86A-72AE-4ED1-A26B-8F6C5886A971}" presName="arrowWedge3" presStyleLbl="fgSibTrans2D1" presStyleIdx="2" presStyleCnt="3"/>
      <dgm:spPr/>
    </dgm:pt>
  </dgm:ptLst>
  <dgm:cxnLst>
    <dgm:cxn modelId="{19CA6B83-4398-49EA-AD0F-D0AD01AB0C0C}" type="presOf" srcId="{B08B09AB-6AD8-481D-8AF3-E86AD1B828AB}" destId="{57BC19BE-4E84-4BE5-AB14-DED5B5FE5B01}" srcOrd="1" destOrd="0" presId="urn:microsoft.com/office/officeart/2005/8/layout/cycle8"/>
    <dgm:cxn modelId="{EE0F6FC0-AAE6-48E3-B29A-926E7715755D}" type="presOf" srcId="{8D7280A7-37C0-4358-BA8C-94C617764EC9}" destId="{C94D54E6-46FE-46F8-99E8-85246ECCE2A2}" srcOrd="1" destOrd="0" presId="urn:microsoft.com/office/officeart/2005/8/layout/cycle8"/>
    <dgm:cxn modelId="{637B98E6-AE95-4E96-9A7F-9124B50D6E8B}" srcId="{AB085538-FEBA-4E15-BB28-15E03627121E}" destId="{B08B09AB-6AD8-481D-8AF3-E86AD1B828AB}" srcOrd="0" destOrd="0" parTransId="{15AA7DC2-6532-4629-90CB-94D8B18E4AAC}" sibTransId="{A20A6416-D072-4FC8-8D84-BD226DB47891}"/>
    <dgm:cxn modelId="{A46F5D07-5B23-49E0-B0CB-DD4FE5579E73}" type="presOf" srcId="{6D9FEB3D-82DF-4B57-80B7-1B7C208DA074}" destId="{A3D3E336-6603-4BF3-974B-05A751FDFE71}" srcOrd="1" destOrd="0" presId="urn:microsoft.com/office/officeart/2005/8/layout/cycle8"/>
    <dgm:cxn modelId="{3ED0FFE7-41A7-401A-97E6-1D1CFBD0D424}" srcId="{AB085538-FEBA-4E15-BB28-15E03627121E}" destId="{6D9FEB3D-82DF-4B57-80B7-1B7C208DA074}" srcOrd="1" destOrd="0" parTransId="{DF37CA52-61AE-451C-97DD-7C65FC17C00A}" sibTransId="{B912BC09-CC64-47A6-AA15-AF8E78F02428}"/>
    <dgm:cxn modelId="{BC852AF3-4C4B-4F5A-AA5E-7855B8547D8C}" type="presOf" srcId="{B08B09AB-6AD8-481D-8AF3-E86AD1B828AB}" destId="{F357C8B1-F2CE-4666-828A-A7A221A0F92D}" srcOrd="0" destOrd="0" presId="urn:microsoft.com/office/officeart/2005/8/layout/cycle8"/>
    <dgm:cxn modelId="{539B5E21-21AC-4AC7-8769-2908FDAA0FCD}" srcId="{AB085538-FEBA-4E15-BB28-15E03627121E}" destId="{8D7280A7-37C0-4358-BA8C-94C617764EC9}" srcOrd="2" destOrd="0" parTransId="{E9FE62EA-2506-4D5A-BD88-1CD202912800}" sibTransId="{DB9DD86A-72AE-4ED1-A26B-8F6C5886A971}"/>
    <dgm:cxn modelId="{BE2CF60B-3362-4DD2-AFB4-2A5D50843CF8}" type="presOf" srcId="{AB085538-FEBA-4E15-BB28-15E03627121E}" destId="{FE43D48A-88AF-4B65-943B-198691BDE2B3}" srcOrd="0" destOrd="0" presId="urn:microsoft.com/office/officeart/2005/8/layout/cycle8"/>
    <dgm:cxn modelId="{45B1E9D4-7C1B-4002-9AFA-32C2966B1ED0}" type="presOf" srcId="{6D9FEB3D-82DF-4B57-80B7-1B7C208DA074}" destId="{C1A95761-0C38-4A5B-B73B-5963C8284EE4}" srcOrd="0" destOrd="0" presId="urn:microsoft.com/office/officeart/2005/8/layout/cycle8"/>
    <dgm:cxn modelId="{D4DD522C-B63B-4650-B6FF-BC90913EA4C4}" type="presOf" srcId="{8D7280A7-37C0-4358-BA8C-94C617764EC9}" destId="{20604811-B9B8-4C04-92A7-F82E15CFB142}" srcOrd="0" destOrd="0" presId="urn:microsoft.com/office/officeart/2005/8/layout/cycle8"/>
    <dgm:cxn modelId="{4439E326-5F75-4CDE-BE40-D243511650FD}" type="presParOf" srcId="{FE43D48A-88AF-4B65-943B-198691BDE2B3}" destId="{F357C8B1-F2CE-4666-828A-A7A221A0F92D}" srcOrd="0" destOrd="0" presId="urn:microsoft.com/office/officeart/2005/8/layout/cycle8"/>
    <dgm:cxn modelId="{AC89D5E9-2A43-4487-B508-9D1A108DF413}" type="presParOf" srcId="{FE43D48A-88AF-4B65-943B-198691BDE2B3}" destId="{92538CBC-00CC-4195-8D44-987CA6208CBF}" srcOrd="1" destOrd="0" presId="urn:microsoft.com/office/officeart/2005/8/layout/cycle8"/>
    <dgm:cxn modelId="{6C27820A-EB11-4B19-A251-C4FD242569B7}" type="presParOf" srcId="{FE43D48A-88AF-4B65-943B-198691BDE2B3}" destId="{000EC45F-65A3-44A4-95D9-5D722E364F0F}" srcOrd="2" destOrd="0" presId="urn:microsoft.com/office/officeart/2005/8/layout/cycle8"/>
    <dgm:cxn modelId="{C68669BA-69B6-49E5-A3D2-191FC01C1823}" type="presParOf" srcId="{FE43D48A-88AF-4B65-943B-198691BDE2B3}" destId="{57BC19BE-4E84-4BE5-AB14-DED5B5FE5B01}" srcOrd="3" destOrd="0" presId="urn:microsoft.com/office/officeart/2005/8/layout/cycle8"/>
    <dgm:cxn modelId="{847FE4A4-9AE3-43F7-8AF5-1B2653A1943D}" type="presParOf" srcId="{FE43D48A-88AF-4B65-943B-198691BDE2B3}" destId="{C1A95761-0C38-4A5B-B73B-5963C8284EE4}" srcOrd="4" destOrd="0" presId="urn:microsoft.com/office/officeart/2005/8/layout/cycle8"/>
    <dgm:cxn modelId="{D60003F7-66ED-43B2-83CD-3D56C69DA7AC}" type="presParOf" srcId="{FE43D48A-88AF-4B65-943B-198691BDE2B3}" destId="{76686F34-3E16-4997-974C-2AB46E344A71}" srcOrd="5" destOrd="0" presId="urn:microsoft.com/office/officeart/2005/8/layout/cycle8"/>
    <dgm:cxn modelId="{F4CAFD6B-FEB3-4AF8-8C58-AF6883E84035}" type="presParOf" srcId="{FE43D48A-88AF-4B65-943B-198691BDE2B3}" destId="{15D385D4-C020-4D77-AF4C-D3ED212CCC8F}" srcOrd="6" destOrd="0" presId="urn:microsoft.com/office/officeart/2005/8/layout/cycle8"/>
    <dgm:cxn modelId="{490A62B2-053F-4F07-B00D-D81B4C762AFD}" type="presParOf" srcId="{FE43D48A-88AF-4B65-943B-198691BDE2B3}" destId="{A3D3E336-6603-4BF3-974B-05A751FDFE71}" srcOrd="7" destOrd="0" presId="urn:microsoft.com/office/officeart/2005/8/layout/cycle8"/>
    <dgm:cxn modelId="{57F25E1F-2AB4-4538-902F-9563122219A9}" type="presParOf" srcId="{FE43D48A-88AF-4B65-943B-198691BDE2B3}" destId="{20604811-B9B8-4C04-92A7-F82E15CFB142}" srcOrd="8" destOrd="0" presId="urn:microsoft.com/office/officeart/2005/8/layout/cycle8"/>
    <dgm:cxn modelId="{9FA66359-2FDA-4D30-875D-DE5C7B475FD6}" type="presParOf" srcId="{FE43D48A-88AF-4B65-943B-198691BDE2B3}" destId="{51CC8763-E432-4584-A9B4-11D5417A4D86}" srcOrd="9" destOrd="0" presId="urn:microsoft.com/office/officeart/2005/8/layout/cycle8"/>
    <dgm:cxn modelId="{C288802F-3CB4-42A5-9B55-C574734C4793}" type="presParOf" srcId="{FE43D48A-88AF-4B65-943B-198691BDE2B3}" destId="{DE8F0B21-85AE-436A-B4FD-240205496524}" srcOrd="10" destOrd="0" presId="urn:microsoft.com/office/officeart/2005/8/layout/cycle8"/>
    <dgm:cxn modelId="{87A5DE7A-C8C1-4BF9-9FB5-50FFB6DC4EB8}" type="presParOf" srcId="{FE43D48A-88AF-4B65-943B-198691BDE2B3}" destId="{C94D54E6-46FE-46F8-99E8-85246ECCE2A2}" srcOrd="11" destOrd="0" presId="urn:microsoft.com/office/officeart/2005/8/layout/cycle8"/>
    <dgm:cxn modelId="{81910768-A0AA-4D77-B408-9D2C6308853B}" type="presParOf" srcId="{FE43D48A-88AF-4B65-943B-198691BDE2B3}" destId="{1B1F1EC7-698C-4189-8AB9-E5B86FE46C1F}" srcOrd="12" destOrd="0" presId="urn:microsoft.com/office/officeart/2005/8/layout/cycle8"/>
    <dgm:cxn modelId="{278C2F2C-85C1-4148-BDAA-EF7F4A819DA0}" type="presParOf" srcId="{FE43D48A-88AF-4B65-943B-198691BDE2B3}" destId="{A1088BC6-6DC5-46B0-BE42-C10477CC5802}" srcOrd="13" destOrd="0" presId="urn:microsoft.com/office/officeart/2005/8/layout/cycle8"/>
    <dgm:cxn modelId="{C83085ED-CCBE-44CF-A9CA-D84F35E36AE8}" type="presParOf" srcId="{FE43D48A-88AF-4B65-943B-198691BDE2B3}" destId="{76EEDBA6-8740-4535-845F-40CDE7BDAA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619AC4-ECAF-467E-ACE4-220FC52C254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121019B-723F-454E-9962-1019505BE83B}">
      <dgm:prSet phldrT="[Текст]" custT="1"/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Перевод на цифровые образовательные ресурсы</a:t>
          </a:r>
          <a:endParaRPr lang="ru-RU" sz="1600" dirty="0">
            <a:latin typeface="Bookman Old Style" pitchFamily="18" charset="0"/>
          </a:endParaRPr>
        </a:p>
      </dgm:t>
    </dgm:pt>
    <dgm:pt modelId="{48E05323-1C3A-4096-AB33-AD96EE0EA11B}" type="parTrans" cxnId="{B544CE77-3999-493E-BCB8-75B38A3CD8F5}">
      <dgm:prSet/>
      <dgm:spPr/>
      <dgm:t>
        <a:bodyPr/>
        <a:lstStyle/>
        <a:p>
          <a:endParaRPr lang="ru-RU"/>
        </a:p>
      </dgm:t>
    </dgm:pt>
    <dgm:pt modelId="{16F4884F-85CA-4501-AC84-5967AFFC61FC}" type="sibTrans" cxnId="{B544CE77-3999-493E-BCB8-75B38A3CD8F5}">
      <dgm:prSet/>
      <dgm:spPr/>
      <dgm:t>
        <a:bodyPr/>
        <a:lstStyle/>
        <a:p>
          <a:endParaRPr lang="ru-RU"/>
        </a:p>
      </dgm:t>
    </dgm:pt>
    <dgm:pt modelId="{CB2FFF2A-F1B1-4190-AF16-713A6A486C0F}" type="pres">
      <dgm:prSet presAssocID="{E6619AC4-ECAF-467E-ACE4-220FC52C2546}" presName="Name0" presStyleCnt="0">
        <dgm:presLayoutVars>
          <dgm:dir/>
          <dgm:animLvl val="lvl"/>
          <dgm:resizeHandles val="exact"/>
        </dgm:presLayoutVars>
      </dgm:prSet>
      <dgm:spPr/>
    </dgm:pt>
    <dgm:pt modelId="{AAFB91BC-A629-4360-956B-40ECC0556B61}" type="pres">
      <dgm:prSet presAssocID="{E6619AC4-ECAF-467E-ACE4-220FC52C2546}" presName="dummy" presStyleCnt="0"/>
      <dgm:spPr/>
    </dgm:pt>
    <dgm:pt modelId="{8520797F-36EB-4A39-865C-F6BD6FBC2EB7}" type="pres">
      <dgm:prSet presAssocID="{E6619AC4-ECAF-467E-ACE4-220FC52C2546}" presName="linH" presStyleCnt="0"/>
      <dgm:spPr/>
    </dgm:pt>
    <dgm:pt modelId="{DC813D9E-C8DA-4E7B-A291-77F762C812FC}" type="pres">
      <dgm:prSet presAssocID="{E6619AC4-ECAF-467E-ACE4-220FC52C2546}" presName="padding1" presStyleCnt="0"/>
      <dgm:spPr/>
    </dgm:pt>
    <dgm:pt modelId="{F03B98A4-D8D4-4849-946E-DCC5509F7DDC}" type="pres">
      <dgm:prSet presAssocID="{8121019B-723F-454E-9962-1019505BE83B}" presName="linV" presStyleCnt="0"/>
      <dgm:spPr/>
    </dgm:pt>
    <dgm:pt modelId="{5175FA8F-FC06-431A-8C46-132868E47935}" type="pres">
      <dgm:prSet presAssocID="{8121019B-723F-454E-9962-1019505BE83B}" presName="spVertical1" presStyleCnt="0"/>
      <dgm:spPr/>
    </dgm:pt>
    <dgm:pt modelId="{A063C736-E89D-4A34-9F70-EC58996CC071}" type="pres">
      <dgm:prSet presAssocID="{8121019B-723F-454E-9962-1019505BE83B}" presName="parTx" presStyleLbl="revTx" presStyleIdx="0" presStyleCnt="1" custScaleY="29101" custLinFactNeighborX="-2037" custLinFactNeighborY="63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0DAC-58EE-4F40-BBC1-CF73DBA0447A}" type="pres">
      <dgm:prSet presAssocID="{8121019B-723F-454E-9962-1019505BE83B}" presName="spVertical2" presStyleCnt="0"/>
      <dgm:spPr/>
    </dgm:pt>
    <dgm:pt modelId="{C1BC9BBD-D5B4-419E-A76A-205D7C63518D}" type="pres">
      <dgm:prSet presAssocID="{8121019B-723F-454E-9962-1019505BE83B}" presName="spVertical3" presStyleCnt="0"/>
      <dgm:spPr/>
    </dgm:pt>
    <dgm:pt modelId="{60BABD01-9EA3-4CF9-999A-74726F0268D6}" type="pres">
      <dgm:prSet presAssocID="{E6619AC4-ECAF-467E-ACE4-220FC52C2546}" presName="padding2" presStyleCnt="0"/>
      <dgm:spPr/>
    </dgm:pt>
    <dgm:pt modelId="{858AC8E3-594F-4AA9-882D-DA66E1D9C3BC}" type="pres">
      <dgm:prSet presAssocID="{E6619AC4-ECAF-467E-ACE4-220FC52C2546}" presName="negArrow" presStyleCnt="0"/>
      <dgm:spPr/>
    </dgm:pt>
    <dgm:pt modelId="{585F33EE-E598-4207-814A-1C6C5ACF1E8E}" type="pres">
      <dgm:prSet presAssocID="{E6619AC4-ECAF-467E-ACE4-220FC52C2546}" presName="backgroundArrow" presStyleLbl="node1" presStyleIdx="0" presStyleCnt="1" custLinFactNeighborX="9392" custLinFactNeighborY="-8156"/>
      <dgm:spPr>
        <a:solidFill>
          <a:schemeClr val="bg2"/>
        </a:solidFill>
      </dgm:spPr>
    </dgm:pt>
  </dgm:ptLst>
  <dgm:cxnLst>
    <dgm:cxn modelId="{B544CE77-3999-493E-BCB8-75B38A3CD8F5}" srcId="{E6619AC4-ECAF-467E-ACE4-220FC52C2546}" destId="{8121019B-723F-454E-9962-1019505BE83B}" srcOrd="0" destOrd="0" parTransId="{48E05323-1C3A-4096-AB33-AD96EE0EA11B}" sibTransId="{16F4884F-85CA-4501-AC84-5967AFFC61FC}"/>
    <dgm:cxn modelId="{623BB32A-9DE4-4B7D-BE38-A96339428378}" type="presOf" srcId="{8121019B-723F-454E-9962-1019505BE83B}" destId="{A063C736-E89D-4A34-9F70-EC58996CC071}" srcOrd="0" destOrd="0" presId="urn:microsoft.com/office/officeart/2005/8/layout/hProcess3"/>
    <dgm:cxn modelId="{E4B9FBE1-4AFE-4F3F-A361-06A86AB45787}" type="presOf" srcId="{E6619AC4-ECAF-467E-ACE4-220FC52C2546}" destId="{CB2FFF2A-F1B1-4190-AF16-713A6A486C0F}" srcOrd="0" destOrd="0" presId="urn:microsoft.com/office/officeart/2005/8/layout/hProcess3"/>
    <dgm:cxn modelId="{09AED136-D69F-4EFE-9984-878F376404B4}" type="presParOf" srcId="{CB2FFF2A-F1B1-4190-AF16-713A6A486C0F}" destId="{AAFB91BC-A629-4360-956B-40ECC0556B61}" srcOrd="0" destOrd="0" presId="urn:microsoft.com/office/officeart/2005/8/layout/hProcess3"/>
    <dgm:cxn modelId="{D0B116A8-909D-444D-B3B6-C84CC1C66261}" type="presParOf" srcId="{CB2FFF2A-F1B1-4190-AF16-713A6A486C0F}" destId="{8520797F-36EB-4A39-865C-F6BD6FBC2EB7}" srcOrd="1" destOrd="0" presId="urn:microsoft.com/office/officeart/2005/8/layout/hProcess3"/>
    <dgm:cxn modelId="{C3D898DB-EE6F-47C9-8B30-CBF4792C8D3D}" type="presParOf" srcId="{8520797F-36EB-4A39-865C-F6BD6FBC2EB7}" destId="{DC813D9E-C8DA-4E7B-A291-77F762C812FC}" srcOrd="0" destOrd="0" presId="urn:microsoft.com/office/officeart/2005/8/layout/hProcess3"/>
    <dgm:cxn modelId="{CFD181E5-FB9A-4EA6-A2D0-973A1A0C83D9}" type="presParOf" srcId="{8520797F-36EB-4A39-865C-F6BD6FBC2EB7}" destId="{F03B98A4-D8D4-4849-946E-DCC5509F7DDC}" srcOrd="1" destOrd="0" presId="urn:microsoft.com/office/officeart/2005/8/layout/hProcess3"/>
    <dgm:cxn modelId="{EF89ED92-5E1F-400B-8713-15EDAA7E5228}" type="presParOf" srcId="{F03B98A4-D8D4-4849-946E-DCC5509F7DDC}" destId="{5175FA8F-FC06-431A-8C46-132868E47935}" srcOrd="0" destOrd="0" presId="urn:microsoft.com/office/officeart/2005/8/layout/hProcess3"/>
    <dgm:cxn modelId="{55273BDE-7AB4-406C-AA72-EFD46327FFCB}" type="presParOf" srcId="{F03B98A4-D8D4-4849-946E-DCC5509F7DDC}" destId="{A063C736-E89D-4A34-9F70-EC58996CC071}" srcOrd="1" destOrd="0" presId="urn:microsoft.com/office/officeart/2005/8/layout/hProcess3"/>
    <dgm:cxn modelId="{42FD1DEE-78A0-422C-9273-DB801C3BABC9}" type="presParOf" srcId="{F03B98A4-D8D4-4849-946E-DCC5509F7DDC}" destId="{AC920DAC-58EE-4F40-BBC1-CF73DBA0447A}" srcOrd="2" destOrd="0" presId="urn:microsoft.com/office/officeart/2005/8/layout/hProcess3"/>
    <dgm:cxn modelId="{5BDE5B09-7E33-4763-A892-097DB217C2E9}" type="presParOf" srcId="{F03B98A4-D8D4-4849-946E-DCC5509F7DDC}" destId="{C1BC9BBD-D5B4-419E-A76A-205D7C63518D}" srcOrd="3" destOrd="0" presId="urn:microsoft.com/office/officeart/2005/8/layout/hProcess3"/>
    <dgm:cxn modelId="{B9762A8F-AD54-4BF2-96F4-2118B66E587C}" type="presParOf" srcId="{8520797F-36EB-4A39-865C-F6BD6FBC2EB7}" destId="{60BABD01-9EA3-4CF9-999A-74726F0268D6}" srcOrd="2" destOrd="0" presId="urn:microsoft.com/office/officeart/2005/8/layout/hProcess3"/>
    <dgm:cxn modelId="{D1BADA95-38D9-4733-B988-B9E3D03DF565}" type="presParOf" srcId="{8520797F-36EB-4A39-865C-F6BD6FBC2EB7}" destId="{858AC8E3-594F-4AA9-882D-DA66E1D9C3BC}" srcOrd="3" destOrd="0" presId="urn:microsoft.com/office/officeart/2005/8/layout/hProcess3"/>
    <dgm:cxn modelId="{82CB9C0C-673F-44C2-928E-CC694D4E7CEE}" type="presParOf" srcId="{8520797F-36EB-4A39-865C-F6BD6FBC2EB7}" destId="{585F33EE-E598-4207-814A-1C6C5ACF1E8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619AC4-ECAF-467E-ACE4-220FC52C254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121019B-723F-454E-9962-1019505BE83B}">
      <dgm:prSet phldrT="[Текст]" custT="1"/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Перевод на персонифицированное финансирование образовательного процесса</a:t>
          </a:r>
          <a:endParaRPr lang="ru-RU" sz="1600" dirty="0">
            <a:latin typeface="Bookman Old Style" pitchFamily="18" charset="0"/>
          </a:endParaRPr>
        </a:p>
      </dgm:t>
    </dgm:pt>
    <dgm:pt modelId="{48E05323-1C3A-4096-AB33-AD96EE0EA11B}" type="parTrans" cxnId="{B544CE77-3999-493E-BCB8-75B38A3CD8F5}">
      <dgm:prSet/>
      <dgm:spPr/>
      <dgm:t>
        <a:bodyPr/>
        <a:lstStyle/>
        <a:p>
          <a:endParaRPr lang="ru-RU"/>
        </a:p>
      </dgm:t>
    </dgm:pt>
    <dgm:pt modelId="{16F4884F-85CA-4501-AC84-5967AFFC61FC}" type="sibTrans" cxnId="{B544CE77-3999-493E-BCB8-75B38A3CD8F5}">
      <dgm:prSet/>
      <dgm:spPr/>
      <dgm:t>
        <a:bodyPr/>
        <a:lstStyle/>
        <a:p>
          <a:endParaRPr lang="ru-RU"/>
        </a:p>
      </dgm:t>
    </dgm:pt>
    <dgm:pt modelId="{CB2FFF2A-F1B1-4190-AF16-713A6A486C0F}" type="pres">
      <dgm:prSet presAssocID="{E6619AC4-ECAF-467E-ACE4-220FC52C2546}" presName="Name0" presStyleCnt="0">
        <dgm:presLayoutVars>
          <dgm:dir/>
          <dgm:animLvl val="lvl"/>
          <dgm:resizeHandles val="exact"/>
        </dgm:presLayoutVars>
      </dgm:prSet>
      <dgm:spPr/>
    </dgm:pt>
    <dgm:pt modelId="{AAFB91BC-A629-4360-956B-40ECC0556B61}" type="pres">
      <dgm:prSet presAssocID="{E6619AC4-ECAF-467E-ACE4-220FC52C2546}" presName="dummy" presStyleCnt="0"/>
      <dgm:spPr/>
    </dgm:pt>
    <dgm:pt modelId="{8520797F-36EB-4A39-865C-F6BD6FBC2EB7}" type="pres">
      <dgm:prSet presAssocID="{E6619AC4-ECAF-467E-ACE4-220FC52C2546}" presName="linH" presStyleCnt="0"/>
      <dgm:spPr/>
    </dgm:pt>
    <dgm:pt modelId="{DC813D9E-C8DA-4E7B-A291-77F762C812FC}" type="pres">
      <dgm:prSet presAssocID="{E6619AC4-ECAF-467E-ACE4-220FC52C2546}" presName="padding1" presStyleCnt="0"/>
      <dgm:spPr/>
    </dgm:pt>
    <dgm:pt modelId="{F03B98A4-D8D4-4849-946E-DCC5509F7DDC}" type="pres">
      <dgm:prSet presAssocID="{8121019B-723F-454E-9962-1019505BE83B}" presName="linV" presStyleCnt="0"/>
      <dgm:spPr/>
    </dgm:pt>
    <dgm:pt modelId="{5175FA8F-FC06-431A-8C46-132868E47935}" type="pres">
      <dgm:prSet presAssocID="{8121019B-723F-454E-9962-1019505BE83B}" presName="spVertical1" presStyleCnt="0"/>
      <dgm:spPr/>
    </dgm:pt>
    <dgm:pt modelId="{A063C736-E89D-4A34-9F70-EC58996CC071}" type="pres">
      <dgm:prSet presAssocID="{8121019B-723F-454E-9962-1019505BE83B}" presName="parTx" presStyleLbl="revTx" presStyleIdx="0" presStyleCnt="1" custScaleY="29101" custLinFactNeighborX="-2037" custLinFactNeighborY="63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0DAC-58EE-4F40-BBC1-CF73DBA0447A}" type="pres">
      <dgm:prSet presAssocID="{8121019B-723F-454E-9962-1019505BE83B}" presName="spVertical2" presStyleCnt="0"/>
      <dgm:spPr/>
    </dgm:pt>
    <dgm:pt modelId="{C1BC9BBD-D5B4-419E-A76A-205D7C63518D}" type="pres">
      <dgm:prSet presAssocID="{8121019B-723F-454E-9962-1019505BE83B}" presName="spVertical3" presStyleCnt="0"/>
      <dgm:spPr/>
    </dgm:pt>
    <dgm:pt modelId="{60BABD01-9EA3-4CF9-999A-74726F0268D6}" type="pres">
      <dgm:prSet presAssocID="{E6619AC4-ECAF-467E-ACE4-220FC52C2546}" presName="padding2" presStyleCnt="0"/>
      <dgm:spPr/>
    </dgm:pt>
    <dgm:pt modelId="{858AC8E3-594F-4AA9-882D-DA66E1D9C3BC}" type="pres">
      <dgm:prSet presAssocID="{E6619AC4-ECAF-467E-ACE4-220FC52C2546}" presName="negArrow" presStyleCnt="0"/>
      <dgm:spPr/>
    </dgm:pt>
    <dgm:pt modelId="{585F33EE-E598-4207-814A-1C6C5ACF1E8E}" type="pres">
      <dgm:prSet presAssocID="{E6619AC4-ECAF-467E-ACE4-220FC52C2546}" presName="backgroundArrow" presStyleLbl="node1" presStyleIdx="0" presStyleCnt="1" custLinFactNeighborX="9392" custLinFactNeighborY="-8156"/>
      <dgm:spPr>
        <a:solidFill>
          <a:schemeClr val="bg2"/>
        </a:solidFill>
      </dgm:spPr>
      <dgm:t>
        <a:bodyPr/>
        <a:lstStyle/>
        <a:p>
          <a:endParaRPr lang="ru-RU"/>
        </a:p>
      </dgm:t>
    </dgm:pt>
  </dgm:ptLst>
  <dgm:cxnLst>
    <dgm:cxn modelId="{B544CE77-3999-493E-BCB8-75B38A3CD8F5}" srcId="{E6619AC4-ECAF-467E-ACE4-220FC52C2546}" destId="{8121019B-723F-454E-9962-1019505BE83B}" srcOrd="0" destOrd="0" parTransId="{48E05323-1C3A-4096-AB33-AD96EE0EA11B}" sibTransId="{16F4884F-85CA-4501-AC84-5967AFFC61FC}"/>
    <dgm:cxn modelId="{91A7D70C-DB62-4B56-A85C-0EF8C6746D9A}" type="presOf" srcId="{8121019B-723F-454E-9962-1019505BE83B}" destId="{A063C736-E89D-4A34-9F70-EC58996CC071}" srcOrd="0" destOrd="0" presId="urn:microsoft.com/office/officeart/2005/8/layout/hProcess3"/>
    <dgm:cxn modelId="{267A85CE-093C-4B05-A200-C10B78B9EBEF}" type="presOf" srcId="{E6619AC4-ECAF-467E-ACE4-220FC52C2546}" destId="{CB2FFF2A-F1B1-4190-AF16-713A6A486C0F}" srcOrd="0" destOrd="0" presId="urn:microsoft.com/office/officeart/2005/8/layout/hProcess3"/>
    <dgm:cxn modelId="{B2FDED7C-58AB-42EC-895B-B56D17ED1F0D}" type="presParOf" srcId="{CB2FFF2A-F1B1-4190-AF16-713A6A486C0F}" destId="{AAFB91BC-A629-4360-956B-40ECC0556B61}" srcOrd="0" destOrd="0" presId="urn:microsoft.com/office/officeart/2005/8/layout/hProcess3"/>
    <dgm:cxn modelId="{33601274-01DC-416E-BEDF-5516ECD8FF62}" type="presParOf" srcId="{CB2FFF2A-F1B1-4190-AF16-713A6A486C0F}" destId="{8520797F-36EB-4A39-865C-F6BD6FBC2EB7}" srcOrd="1" destOrd="0" presId="urn:microsoft.com/office/officeart/2005/8/layout/hProcess3"/>
    <dgm:cxn modelId="{9938B97C-FB70-42B4-9564-4531A5CA9B31}" type="presParOf" srcId="{8520797F-36EB-4A39-865C-F6BD6FBC2EB7}" destId="{DC813D9E-C8DA-4E7B-A291-77F762C812FC}" srcOrd="0" destOrd="0" presId="urn:microsoft.com/office/officeart/2005/8/layout/hProcess3"/>
    <dgm:cxn modelId="{3D0E4F13-FF5F-40AF-8CDD-0729AF7ACB6B}" type="presParOf" srcId="{8520797F-36EB-4A39-865C-F6BD6FBC2EB7}" destId="{F03B98A4-D8D4-4849-946E-DCC5509F7DDC}" srcOrd="1" destOrd="0" presId="urn:microsoft.com/office/officeart/2005/8/layout/hProcess3"/>
    <dgm:cxn modelId="{6B7EF017-CE72-41DB-A2AD-9150F5A15DC9}" type="presParOf" srcId="{F03B98A4-D8D4-4849-946E-DCC5509F7DDC}" destId="{5175FA8F-FC06-431A-8C46-132868E47935}" srcOrd="0" destOrd="0" presId="urn:microsoft.com/office/officeart/2005/8/layout/hProcess3"/>
    <dgm:cxn modelId="{251745E5-8249-4CC3-943C-4F86D6B1193E}" type="presParOf" srcId="{F03B98A4-D8D4-4849-946E-DCC5509F7DDC}" destId="{A063C736-E89D-4A34-9F70-EC58996CC071}" srcOrd="1" destOrd="0" presId="urn:microsoft.com/office/officeart/2005/8/layout/hProcess3"/>
    <dgm:cxn modelId="{5CCFA1D5-1883-4A00-9343-032ED45A8BA3}" type="presParOf" srcId="{F03B98A4-D8D4-4849-946E-DCC5509F7DDC}" destId="{AC920DAC-58EE-4F40-BBC1-CF73DBA0447A}" srcOrd="2" destOrd="0" presId="urn:microsoft.com/office/officeart/2005/8/layout/hProcess3"/>
    <dgm:cxn modelId="{65909017-D492-41B6-ADEE-649CEE923E09}" type="presParOf" srcId="{F03B98A4-D8D4-4849-946E-DCC5509F7DDC}" destId="{C1BC9BBD-D5B4-419E-A76A-205D7C63518D}" srcOrd="3" destOrd="0" presId="urn:microsoft.com/office/officeart/2005/8/layout/hProcess3"/>
    <dgm:cxn modelId="{71045D56-5DD1-41A2-ACDE-8778A0F32E5D}" type="presParOf" srcId="{8520797F-36EB-4A39-865C-F6BD6FBC2EB7}" destId="{60BABD01-9EA3-4CF9-999A-74726F0268D6}" srcOrd="2" destOrd="0" presId="urn:microsoft.com/office/officeart/2005/8/layout/hProcess3"/>
    <dgm:cxn modelId="{849FB8FE-D7A2-4A73-BF32-010A3AFD7B70}" type="presParOf" srcId="{8520797F-36EB-4A39-865C-F6BD6FBC2EB7}" destId="{858AC8E3-594F-4AA9-882D-DA66E1D9C3BC}" srcOrd="3" destOrd="0" presId="urn:microsoft.com/office/officeart/2005/8/layout/hProcess3"/>
    <dgm:cxn modelId="{5501E75E-2FC6-4A1E-A71F-299202E0B703}" type="presParOf" srcId="{8520797F-36EB-4A39-865C-F6BD6FBC2EB7}" destId="{585F33EE-E598-4207-814A-1C6C5ACF1E8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8145C7-0DB1-43DB-B94C-4A736F04715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AB5ECCE-D6DA-45E0-8AD1-73068D13F479}">
      <dgm:prSet phldrT="[Текст]" custT="1"/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Обеспечение дошкольным образованием в возрасте от 3 до 7 лет</a:t>
          </a:r>
          <a:endParaRPr lang="ru-RU" sz="1600" dirty="0">
            <a:latin typeface="Bookman Old Style" pitchFamily="18" charset="0"/>
          </a:endParaRPr>
        </a:p>
      </dgm:t>
    </dgm:pt>
    <dgm:pt modelId="{6A431E28-2C49-46E2-8EC6-FE29CD3EE669}" type="parTrans" cxnId="{11F214A2-B947-4051-AA18-0DDC3C7FC375}">
      <dgm:prSet/>
      <dgm:spPr/>
      <dgm:t>
        <a:bodyPr/>
        <a:lstStyle/>
        <a:p>
          <a:endParaRPr lang="ru-RU"/>
        </a:p>
      </dgm:t>
    </dgm:pt>
    <dgm:pt modelId="{45EF4207-BCA5-4E4E-A9E9-3F5613E8CDAB}" type="sibTrans" cxnId="{11F214A2-B947-4051-AA18-0DDC3C7FC375}">
      <dgm:prSet/>
      <dgm:spPr/>
      <dgm:t>
        <a:bodyPr/>
        <a:lstStyle/>
        <a:p>
          <a:endParaRPr lang="ru-RU"/>
        </a:p>
      </dgm:t>
    </dgm:pt>
    <dgm:pt modelId="{7D91349C-D899-40DF-8BC1-21DA5C6FBBD1}">
      <dgm:prSet phldrT="[Текст]" custT="1"/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Обеспечение дошкольным образованием в возрасте до 3-х лет</a:t>
          </a:r>
          <a:endParaRPr lang="ru-RU" sz="1600" dirty="0">
            <a:latin typeface="Bookman Old Style" pitchFamily="18" charset="0"/>
          </a:endParaRPr>
        </a:p>
      </dgm:t>
    </dgm:pt>
    <dgm:pt modelId="{3969D18C-4C42-4459-B908-D8D352F21526}" type="parTrans" cxnId="{8A910442-E17E-479A-8380-11D16357A353}">
      <dgm:prSet/>
      <dgm:spPr/>
      <dgm:t>
        <a:bodyPr/>
        <a:lstStyle/>
        <a:p>
          <a:endParaRPr lang="ru-RU"/>
        </a:p>
      </dgm:t>
    </dgm:pt>
    <dgm:pt modelId="{838FD9F3-52FD-471B-8829-D60080CF687C}" type="sibTrans" cxnId="{8A910442-E17E-479A-8380-11D16357A353}">
      <dgm:prSet/>
      <dgm:spPr/>
      <dgm:t>
        <a:bodyPr/>
        <a:lstStyle/>
        <a:p>
          <a:endParaRPr lang="ru-RU"/>
        </a:p>
      </dgm:t>
    </dgm:pt>
    <dgm:pt modelId="{1BC26778-0715-46CD-9783-1EA42D9E06C8}">
      <dgm:prSet phldrT="[Текст]" custT="1"/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Инфраструктура школьной образовательной среды</a:t>
          </a:r>
          <a:endParaRPr lang="ru-RU" sz="1600" dirty="0">
            <a:latin typeface="Bookman Old Style" pitchFamily="18" charset="0"/>
          </a:endParaRPr>
        </a:p>
      </dgm:t>
    </dgm:pt>
    <dgm:pt modelId="{FE9E9787-95DE-480C-833B-42B3BA5BDB30}" type="parTrans" cxnId="{E0FF5850-A848-4B38-B6BF-661C86716E4B}">
      <dgm:prSet/>
      <dgm:spPr/>
      <dgm:t>
        <a:bodyPr/>
        <a:lstStyle/>
        <a:p>
          <a:endParaRPr lang="ru-RU"/>
        </a:p>
      </dgm:t>
    </dgm:pt>
    <dgm:pt modelId="{41406183-48C5-4D33-939C-DA97F7E2D235}" type="sibTrans" cxnId="{E0FF5850-A848-4B38-B6BF-661C86716E4B}">
      <dgm:prSet/>
      <dgm:spPr/>
      <dgm:t>
        <a:bodyPr/>
        <a:lstStyle/>
        <a:p>
          <a:endParaRPr lang="ru-RU"/>
        </a:p>
      </dgm:t>
    </dgm:pt>
    <dgm:pt modelId="{335BDA66-FA7D-4210-AC1E-B5CF93706891}" type="pres">
      <dgm:prSet presAssocID="{F58145C7-0DB1-43DB-B94C-4A736F04715B}" presName="compositeShape" presStyleCnt="0">
        <dgm:presLayoutVars>
          <dgm:chMax val="7"/>
          <dgm:dir/>
          <dgm:resizeHandles val="exact"/>
        </dgm:presLayoutVars>
      </dgm:prSet>
      <dgm:spPr/>
    </dgm:pt>
    <dgm:pt modelId="{362474A7-2704-4D8C-BAD1-F938A9B6BB24}" type="pres">
      <dgm:prSet presAssocID="{9AB5ECCE-D6DA-45E0-8AD1-73068D13F479}" presName="circ1" presStyleLbl="vennNode1" presStyleIdx="0" presStyleCnt="3"/>
      <dgm:spPr/>
      <dgm:t>
        <a:bodyPr/>
        <a:lstStyle/>
        <a:p>
          <a:endParaRPr lang="ru-RU"/>
        </a:p>
      </dgm:t>
    </dgm:pt>
    <dgm:pt modelId="{97D7240B-4CBE-483B-8D3D-3ED24D39936D}" type="pres">
      <dgm:prSet presAssocID="{9AB5ECCE-D6DA-45E0-8AD1-73068D13F4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9FFD3-C0CA-4EA9-8385-47FDC92BC7A3}" type="pres">
      <dgm:prSet presAssocID="{7D91349C-D899-40DF-8BC1-21DA5C6FBBD1}" presName="circ2" presStyleLbl="vennNode1" presStyleIdx="1" presStyleCnt="3"/>
      <dgm:spPr/>
      <dgm:t>
        <a:bodyPr/>
        <a:lstStyle/>
        <a:p>
          <a:endParaRPr lang="ru-RU"/>
        </a:p>
      </dgm:t>
    </dgm:pt>
    <dgm:pt modelId="{B81802F6-0E51-44A6-B641-A3325C6D2141}" type="pres">
      <dgm:prSet presAssocID="{7D91349C-D899-40DF-8BC1-21DA5C6FBB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493D7-6C91-47D2-925E-19999D1F9A68}" type="pres">
      <dgm:prSet presAssocID="{1BC26778-0715-46CD-9783-1EA42D9E06C8}" presName="circ3" presStyleLbl="vennNode1" presStyleIdx="2" presStyleCnt="3"/>
      <dgm:spPr/>
      <dgm:t>
        <a:bodyPr/>
        <a:lstStyle/>
        <a:p>
          <a:endParaRPr lang="ru-RU"/>
        </a:p>
      </dgm:t>
    </dgm:pt>
    <dgm:pt modelId="{8AD112C3-0E54-4638-A161-09BFE0B1E096}" type="pres">
      <dgm:prSet presAssocID="{1BC26778-0715-46CD-9783-1EA42D9E06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10442-E17E-479A-8380-11D16357A353}" srcId="{F58145C7-0DB1-43DB-B94C-4A736F04715B}" destId="{7D91349C-D899-40DF-8BC1-21DA5C6FBBD1}" srcOrd="1" destOrd="0" parTransId="{3969D18C-4C42-4459-B908-D8D352F21526}" sibTransId="{838FD9F3-52FD-471B-8829-D60080CF687C}"/>
    <dgm:cxn modelId="{5C86A507-C210-402A-A352-1C208DCA6009}" type="presOf" srcId="{9AB5ECCE-D6DA-45E0-8AD1-73068D13F479}" destId="{362474A7-2704-4D8C-BAD1-F938A9B6BB24}" srcOrd="0" destOrd="0" presId="urn:microsoft.com/office/officeart/2005/8/layout/venn1"/>
    <dgm:cxn modelId="{11F214A2-B947-4051-AA18-0DDC3C7FC375}" srcId="{F58145C7-0DB1-43DB-B94C-4A736F04715B}" destId="{9AB5ECCE-D6DA-45E0-8AD1-73068D13F479}" srcOrd="0" destOrd="0" parTransId="{6A431E28-2C49-46E2-8EC6-FE29CD3EE669}" sibTransId="{45EF4207-BCA5-4E4E-A9E9-3F5613E8CDAB}"/>
    <dgm:cxn modelId="{9F33A61C-3D96-412B-8416-935992814731}" type="presOf" srcId="{F58145C7-0DB1-43DB-B94C-4A736F04715B}" destId="{335BDA66-FA7D-4210-AC1E-B5CF93706891}" srcOrd="0" destOrd="0" presId="urn:microsoft.com/office/officeart/2005/8/layout/venn1"/>
    <dgm:cxn modelId="{E195A919-8C3D-4DA7-A519-C4D6CCB3B94C}" type="presOf" srcId="{7D91349C-D899-40DF-8BC1-21DA5C6FBBD1}" destId="{B81802F6-0E51-44A6-B641-A3325C6D2141}" srcOrd="1" destOrd="0" presId="urn:microsoft.com/office/officeart/2005/8/layout/venn1"/>
    <dgm:cxn modelId="{F385FC67-E455-4705-AAF3-328852D30AA4}" type="presOf" srcId="{7D91349C-D899-40DF-8BC1-21DA5C6FBBD1}" destId="{10E9FFD3-C0CA-4EA9-8385-47FDC92BC7A3}" srcOrd="0" destOrd="0" presId="urn:microsoft.com/office/officeart/2005/8/layout/venn1"/>
    <dgm:cxn modelId="{E0FF5850-A848-4B38-B6BF-661C86716E4B}" srcId="{F58145C7-0DB1-43DB-B94C-4A736F04715B}" destId="{1BC26778-0715-46CD-9783-1EA42D9E06C8}" srcOrd="2" destOrd="0" parTransId="{FE9E9787-95DE-480C-833B-42B3BA5BDB30}" sibTransId="{41406183-48C5-4D33-939C-DA97F7E2D235}"/>
    <dgm:cxn modelId="{E980A0C1-9724-47E0-A2A4-BDD1D13D6546}" type="presOf" srcId="{1BC26778-0715-46CD-9783-1EA42D9E06C8}" destId="{8AD112C3-0E54-4638-A161-09BFE0B1E096}" srcOrd="1" destOrd="0" presId="urn:microsoft.com/office/officeart/2005/8/layout/venn1"/>
    <dgm:cxn modelId="{24ABA647-5DCA-44C3-A15D-39D98E984989}" type="presOf" srcId="{1BC26778-0715-46CD-9783-1EA42D9E06C8}" destId="{9FB493D7-6C91-47D2-925E-19999D1F9A68}" srcOrd="0" destOrd="0" presId="urn:microsoft.com/office/officeart/2005/8/layout/venn1"/>
    <dgm:cxn modelId="{E1E5BD23-6F1B-4499-9CC8-6447CA9613EF}" type="presOf" srcId="{9AB5ECCE-D6DA-45E0-8AD1-73068D13F479}" destId="{97D7240B-4CBE-483B-8D3D-3ED24D39936D}" srcOrd="1" destOrd="0" presId="urn:microsoft.com/office/officeart/2005/8/layout/venn1"/>
    <dgm:cxn modelId="{2F829E47-733E-4AC8-B898-C5A9B76C7A67}" type="presParOf" srcId="{335BDA66-FA7D-4210-AC1E-B5CF93706891}" destId="{362474A7-2704-4D8C-BAD1-F938A9B6BB24}" srcOrd="0" destOrd="0" presId="urn:microsoft.com/office/officeart/2005/8/layout/venn1"/>
    <dgm:cxn modelId="{A15B1E0E-9E8A-4CC6-8939-35337028C467}" type="presParOf" srcId="{335BDA66-FA7D-4210-AC1E-B5CF93706891}" destId="{97D7240B-4CBE-483B-8D3D-3ED24D39936D}" srcOrd="1" destOrd="0" presId="urn:microsoft.com/office/officeart/2005/8/layout/venn1"/>
    <dgm:cxn modelId="{ED37E068-39E3-43FB-B792-F11613B8E31E}" type="presParOf" srcId="{335BDA66-FA7D-4210-AC1E-B5CF93706891}" destId="{10E9FFD3-C0CA-4EA9-8385-47FDC92BC7A3}" srcOrd="2" destOrd="0" presId="urn:microsoft.com/office/officeart/2005/8/layout/venn1"/>
    <dgm:cxn modelId="{C88811B4-4DDD-41EB-B896-835BA1F4CC6C}" type="presParOf" srcId="{335BDA66-FA7D-4210-AC1E-B5CF93706891}" destId="{B81802F6-0E51-44A6-B641-A3325C6D2141}" srcOrd="3" destOrd="0" presId="urn:microsoft.com/office/officeart/2005/8/layout/venn1"/>
    <dgm:cxn modelId="{5D142F8D-93B3-4AB9-BA7A-1CB09CF0EFBB}" type="presParOf" srcId="{335BDA66-FA7D-4210-AC1E-B5CF93706891}" destId="{9FB493D7-6C91-47D2-925E-19999D1F9A68}" srcOrd="4" destOrd="0" presId="urn:microsoft.com/office/officeart/2005/8/layout/venn1"/>
    <dgm:cxn modelId="{CEE310F1-B467-45FF-8006-83D2F07ED90F}" type="presParOf" srcId="{335BDA66-FA7D-4210-AC1E-B5CF93706891}" destId="{8AD112C3-0E54-4638-A161-09BFE0B1E0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9B1B02-07C1-4134-AD61-2D023BB537B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16AC5-4BD8-43B4-9032-9F850FBA1BD8}">
      <dgm:prSet phldrT="[Текст]"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Функционально -грамотная личность</a:t>
          </a:r>
          <a:endParaRPr lang="ru-RU" sz="1400" dirty="0">
            <a:latin typeface="Bookman Old Style" pitchFamily="18" charset="0"/>
          </a:endParaRPr>
        </a:p>
      </dgm:t>
    </dgm:pt>
    <dgm:pt modelId="{F39C5CF6-997F-41C3-B5C2-C77C1C9D4390}" type="parTrans" cxnId="{539A1F9D-BED4-47BB-AB26-F60946F6CA13}">
      <dgm:prSet/>
      <dgm:spPr/>
      <dgm:t>
        <a:bodyPr/>
        <a:lstStyle/>
        <a:p>
          <a:endParaRPr lang="ru-RU"/>
        </a:p>
      </dgm:t>
    </dgm:pt>
    <dgm:pt modelId="{D43C0526-D315-4B75-ACF9-93E389A14CB7}" type="sibTrans" cxnId="{539A1F9D-BED4-47BB-AB26-F60946F6CA13}">
      <dgm:prSet/>
      <dgm:spPr/>
      <dgm:t>
        <a:bodyPr/>
        <a:lstStyle/>
        <a:p>
          <a:endParaRPr lang="ru-RU"/>
        </a:p>
      </dgm:t>
    </dgm:pt>
    <dgm:pt modelId="{E862CE72-3828-4CC0-BCC8-625B1187609C}">
      <dgm:prSet phldrT="[Текст]"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Цели изучения предметов-предметные линии развития личности</a:t>
          </a:r>
          <a:endParaRPr lang="ru-RU" sz="1400" dirty="0">
            <a:latin typeface="Bookman Old Style" pitchFamily="18" charset="0"/>
          </a:endParaRPr>
        </a:p>
      </dgm:t>
    </dgm:pt>
    <dgm:pt modelId="{CB591928-6A05-444E-8D68-8934CD0349F7}" type="parTrans" cxnId="{A729C64C-0FC0-45F3-9465-305742422B76}">
      <dgm:prSet/>
      <dgm:spPr/>
      <dgm:t>
        <a:bodyPr/>
        <a:lstStyle/>
        <a:p>
          <a:endParaRPr lang="ru-RU"/>
        </a:p>
      </dgm:t>
    </dgm:pt>
    <dgm:pt modelId="{8E020C93-F4FC-4284-8C0D-5B4AB7A4FB8A}" type="sibTrans" cxnId="{A729C64C-0FC0-45F3-9465-305742422B76}">
      <dgm:prSet/>
      <dgm:spPr/>
      <dgm:t>
        <a:bodyPr/>
        <a:lstStyle/>
        <a:p>
          <a:endParaRPr lang="ru-RU"/>
        </a:p>
      </dgm:t>
    </dgm:pt>
    <dgm:pt modelId="{5582500B-03FC-42CD-8B66-9C39762E7ECF}">
      <dgm:prSet phldrT="[Текст]"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Учебные задания, развивающие предметные умения</a:t>
          </a:r>
          <a:endParaRPr lang="ru-RU" sz="1400" dirty="0">
            <a:latin typeface="Bookman Old Style" pitchFamily="18" charset="0"/>
          </a:endParaRPr>
        </a:p>
      </dgm:t>
    </dgm:pt>
    <dgm:pt modelId="{51882D17-7F4E-47DF-BE38-07A2388B40F1}" type="parTrans" cxnId="{1090E880-3ECF-4CDD-88B7-CD13C61323B8}">
      <dgm:prSet/>
      <dgm:spPr/>
      <dgm:t>
        <a:bodyPr/>
        <a:lstStyle/>
        <a:p>
          <a:endParaRPr lang="ru-RU"/>
        </a:p>
      </dgm:t>
    </dgm:pt>
    <dgm:pt modelId="{4552F831-9815-49AA-929F-A03A7A1FA3A9}" type="sibTrans" cxnId="{1090E880-3ECF-4CDD-88B7-CD13C61323B8}">
      <dgm:prSet/>
      <dgm:spPr/>
      <dgm:t>
        <a:bodyPr/>
        <a:lstStyle/>
        <a:p>
          <a:endParaRPr lang="ru-RU"/>
        </a:p>
      </dgm:t>
    </dgm:pt>
    <dgm:pt modelId="{A0417534-A61E-48FF-BF14-F02E6060072A}">
      <dgm:prSet custT="1"/>
      <dgm:spPr/>
      <dgm:t>
        <a:bodyPr/>
        <a:lstStyle/>
        <a:p>
          <a:r>
            <a:rPr lang="ru-RU" sz="1400" dirty="0" err="1" smtClean="0">
              <a:latin typeface="Bookman Old Style" pitchFamily="18" charset="0"/>
            </a:rPr>
            <a:t>Общеучебные</a:t>
          </a:r>
          <a:r>
            <a:rPr lang="ru-RU" sz="1400" dirty="0" smtClean="0">
              <a:latin typeface="Bookman Old Style" pitchFamily="18" charset="0"/>
            </a:rPr>
            <a:t> компетенции(организационные, интеллектуальные, оценочные, коммуникативные) </a:t>
          </a:r>
          <a:endParaRPr lang="ru-RU" sz="1400" dirty="0">
            <a:latin typeface="Bookman Old Style" pitchFamily="18" charset="0"/>
          </a:endParaRPr>
        </a:p>
      </dgm:t>
    </dgm:pt>
    <dgm:pt modelId="{28D3440D-A07E-41E1-91B7-4C42B43E2913}" type="parTrans" cxnId="{2C86ECB7-5FC9-489D-B6A2-84D3074CE1B3}">
      <dgm:prSet/>
      <dgm:spPr/>
      <dgm:t>
        <a:bodyPr/>
        <a:lstStyle/>
        <a:p>
          <a:endParaRPr lang="ru-RU"/>
        </a:p>
      </dgm:t>
    </dgm:pt>
    <dgm:pt modelId="{F3ED9167-75B4-4DBC-B4AD-04B696856C17}" type="sibTrans" cxnId="{2C86ECB7-5FC9-489D-B6A2-84D3074CE1B3}">
      <dgm:prSet/>
      <dgm:spPr/>
      <dgm:t>
        <a:bodyPr/>
        <a:lstStyle/>
        <a:p>
          <a:endParaRPr lang="ru-RU"/>
        </a:p>
      </dgm:t>
    </dgm:pt>
    <dgm:pt modelId="{5049A54B-BB2E-4200-A0C0-1CF8967A7A1A}" type="pres">
      <dgm:prSet presAssocID="{E99B1B02-07C1-4134-AD61-2D023BB537B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01F0BA7-4459-4F25-95CE-47448B774AAF}" type="pres">
      <dgm:prSet presAssocID="{E99B1B02-07C1-4134-AD61-2D023BB537BF}" presName="pyramid" presStyleLbl="node1" presStyleIdx="0" presStyleCnt="1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</dgm:pt>
    <dgm:pt modelId="{1172E9A3-E05D-4FC4-9715-2927BDB733FB}" type="pres">
      <dgm:prSet presAssocID="{E99B1B02-07C1-4134-AD61-2D023BB537BF}" presName="theList" presStyleCnt="0"/>
      <dgm:spPr/>
    </dgm:pt>
    <dgm:pt modelId="{3E5AC929-655E-4ABF-833D-7819D3E1075F}" type="pres">
      <dgm:prSet presAssocID="{82216AC5-4BD8-43B4-9032-9F850FBA1BD8}" presName="aNode" presStyleLbl="fgAcc1" presStyleIdx="0" presStyleCnt="4" custScaleX="10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97683-6970-4ED2-9176-526445D2D025}" type="pres">
      <dgm:prSet presAssocID="{82216AC5-4BD8-43B4-9032-9F850FBA1BD8}" presName="aSpace" presStyleCnt="0"/>
      <dgm:spPr/>
    </dgm:pt>
    <dgm:pt modelId="{E40C85AD-54E5-4818-95FC-72D468A931F7}" type="pres">
      <dgm:prSet presAssocID="{A0417534-A61E-48FF-BF14-F02E6060072A}" presName="aNode" presStyleLbl="fgAcc1" presStyleIdx="1" presStyleCnt="4" custScaleX="103236" custScaleY="160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C09B5-20D4-4910-B547-F4CA7099939C}" type="pres">
      <dgm:prSet presAssocID="{A0417534-A61E-48FF-BF14-F02E6060072A}" presName="aSpace" presStyleCnt="0"/>
      <dgm:spPr/>
    </dgm:pt>
    <dgm:pt modelId="{4DD76842-14EC-4DDB-A18E-07D7BBA73D4C}" type="pres">
      <dgm:prSet presAssocID="{E862CE72-3828-4CC0-BCC8-625B1187609C}" presName="aNode" presStyleLbl="fgAcc1" presStyleIdx="2" presStyleCnt="4" custScaleX="10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56D41-00FC-4FF3-A2CA-D146E92392DF}" type="pres">
      <dgm:prSet presAssocID="{E862CE72-3828-4CC0-BCC8-625B1187609C}" presName="aSpace" presStyleCnt="0"/>
      <dgm:spPr/>
    </dgm:pt>
    <dgm:pt modelId="{FC538491-2682-4E89-B38B-3358E48E6E8C}" type="pres">
      <dgm:prSet presAssocID="{5582500B-03FC-42CD-8B66-9C39762E7ECF}" presName="aNode" presStyleLbl="fgAcc1" presStyleIdx="3" presStyleCnt="4" custScaleX="10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9F998-3A24-4718-A905-0ECB631D2976}" type="pres">
      <dgm:prSet presAssocID="{5582500B-03FC-42CD-8B66-9C39762E7ECF}" presName="aSpace" presStyleCnt="0"/>
      <dgm:spPr/>
    </dgm:pt>
  </dgm:ptLst>
  <dgm:cxnLst>
    <dgm:cxn modelId="{4B21244E-EC7B-4142-A65A-9615C6FEBDCF}" type="presOf" srcId="{E862CE72-3828-4CC0-BCC8-625B1187609C}" destId="{4DD76842-14EC-4DDB-A18E-07D7BBA73D4C}" srcOrd="0" destOrd="0" presId="urn:microsoft.com/office/officeart/2005/8/layout/pyramid2"/>
    <dgm:cxn modelId="{7488EC17-E243-4B44-B7CA-1B4FD558F21C}" type="presOf" srcId="{82216AC5-4BD8-43B4-9032-9F850FBA1BD8}" destId="{3E5AC929-655E-4ABF-833D-7819D3E1075F}" srcOrd="0" destOrd="0" presId="urn:microsoft.com/office/officeart/2005/8/layout/pyramid2"/>
    <dgm:cxn modelId="{A729C64C-0FC0-45F3-9465-305742422B76}" srcId="{E99B1B02-07C1-4134-AD61-2D023BB537BF}" destId="{E862CE72-3828-4CC0-BCC8-625B1187609C}" srcOrd="2" destOrd="0" parTransId="{CB591928-6A05-444E-8D68-8934CD0349F7}" sibTransId="{8E020C93-F4FC-4284-8C0D-5B4AB7A4FB8A}"/>
    <dgm:cxn modelId="{53941FCD-88EA-4182-B9E3-24740575A84B}" type="presOf" srcId="{5582500B-03FC-42CD-8B66-9C39762E7ECF}" destId="{FC538491-2682-4E89-B38B-3358E48E6E8C}" srcOrd="0" destOrd="0" presId="urn:microsoft.com/office/officeart/2005/8/layout/pyramid2"/>
    <dgm:cxn modelId="{0395F905-E72D-44D0-9712-380177B4EF1B}" type="presOf" srcId="{A0417534-A61E-48FF-BF14-F02E6060072A}" destId="{E40C85AD-54E5-4818-95FC-72D468A931F7}" srcOrd="0" destOrd="0" presId="urn:microsoft.com/office/officeart/2005/8/layout/pyramid2"/>
    <dgm:cxn modelId="{539A1F9D-BED4-47BB-AB26-F60946F6CA13}" srcId="{E99B1B02-07C1-4134-AD61-2D023BB537BF}" destId="{82216AC5-4BD8-43B4-9032-9F850FBA1BD8}" srcOrd="0" destOrd="0" parTransId="{F39C5CF6-997F-41C3-B5C2-C77C1C9D4390}" sibTransId="{D43C0526-D315-4B75-ACF9-93E389A14CB7}"/>
    <dgm:cxn modelId="{2C86ECB7-5FC9-489D-B6A2-84D3074CE1B3}" srcId="{E99B1B02-07C1-4134-AD61-2D023BB537BF}" destId="{A0417534-A61E-48FF-BF14-F02E6060072A}" srcOrd="1" destOrd="0" parTransId="{28D3440D-A07E-41E1-91B7-4C42B43E2913}" sibTransId="{F3ED9167-75B4-4DBC-B4AD-04B696856C17}"/>
    <dgm:cxn modelId="{87ECA9A0-39F6-48A1-9481-68FEE74E660F}" type="presOf" srcId="{E99B1B02-07C1-4134-AD61-2D023BB537BF}" destId="{5049A54B-BB2E-4200-A0C0-1CF8967A7A1A}" srcOrd="0" destOrd="0" presId="urn:microsoft.com/office/officeart/2005/8/layout/pyramid2"/>
    <dgm:cxn modelId="{1090E880-3ECF-4CDD-88B7-CD13C61323B8}" srcId="{E99B1B02-07C1-4134-AD61-2D023BB537BF}" destId="{5582500B-03FC-42CD-8B66-9C39762E7ECF}" srcOrd="3" destOrd="0" parTransId="{51882D17-7F4E-47DF-BE38-07A2388B40F1}" sibTransId="{4552F831-9815-49AA-929F-A03A7A1FA3A9}"/>
    <dgm:cxn modelId="{D3C42EE6-F8C7-4348-913B-2196492596BA}" type="presParOf" srcId="{5049A54B-BB2E-4200-A0C0-1CF8967A7A1A}" destId="{201F0BA7-4459-4F25-95CE-47448B774AAF}" srcOrd="0" destOrd="0" presId="urn:microsoft.com/office/officeart/2005/8/layout/pyramid2"/>
    <dgm:cxn modelId="{673437B2-EEA6-4346-A82B-DF59833268F4}" type="presParOf" srcId="{5049A54B-BB2E-4200-A0C0-1CF8967A7A1A}" destId="{1172E9A3-E05D-4FC4-9715-2927BDB733FB}" srcOrd="1" destOrd="0" presId="urn:microsoft.com/office/officeart/2005/8/layout/pyramid2"/>
    <dgm:cxn modelId="{69C62746-9B72-4DF6-8D99-6340C4663EC2}" type="presParOf" srcId="{1172E9A3-E05D-4FC4-9715-2927BDB733FB}" destId="{3E5AC929-655E-4ABF-833D-7819D3E1075F}" srcOrd="0" destOrd="0" presId="urn:microsoft.com/office/officeart/2005/8/layout/pyramid2"/>
    <dgm:cxn modelId="{462F1C24-9AAB-4996-AF04-C4F534726BF4}" type="presParOf" srcId="{1172E9A3-E05D-4FC4-9715-2927BDB733FB}" destId="{42A97683-6970-4ED2-9176-526445D2D025}" srcOrd="1" destOrd="0" presId="urn:microsoft.com/office/officeart/2005/8/layout/pyramid2"/>
    <dgm:cxn modelId="{DFF89DE6-885B-4E81-850B-A079EC2835C7}" type="presParOf" srcId="{1172E9A3-E05D-4FC4-9715-2927BDB733FB}" destId="{E40C85AD-54E5-4818-95FC-72D468A931F7}" srcOrd="2" destOrd="0" presId="urn:microsoft.com/office/officeart/2005/8/layout/pyramid2"/>
    <dgm:cxn modelId="{AED4C881-85ED-4F57-998C-C73EBC628C20}" type="presParOf" srcId="{1172E9A3-E05D-4FC4-9715-2927BDB733FB}" destId="{CA0C09B5-20D4-4910-B547-F4CA7099939C}" srcOrd="3" destOrd="0" presId="urn:microsoft.com/office/officeart/2005/8/layout/pyramid2"/>
    <dgm:cxn modelId="{AB441E19-4440-4350-91E9-DC9910B1F768}" type="presParOf" srcId="{1172E9A3-E05D-4FC4-9715-2927BDB733FB}" destId="{4DD76842-14EC-4DDB-A18E-07D7BBA73D4C}" srcOrd="4" destOrd="0" presId="urn:microsoft.com/office/officeart/2005/8/layout/pyramid2"/>
    <dgm:cxn modelId="{3F0C5712-A93B-4022-89A1-01B26153E35C}" type="presParOf" srcId="{1172E9A3-E05D-4FC4-9715-2927BDB733FB}" destId="{4C556D41-00FC-4FF3-A2CA-D146E92392DF}" srcOrd="5" destOrd="0" presId="urn:microsoft.com/office/officeart/2005/8/layout/pyramid2"/>
    <dgm:cxn modelId="{9E836885-775B-4BA2-8EAD-DFC9D6B2E33E}" type="presParOf" srcId="{1172E9A3-E05D-4FC4-9715-2927BDB733FB}" destId="{FC538491-2682-4E89-B38B-3358E48E6E8C}" srcOrd="6" destOrd="0" presId="urn:microsoft.com/office/officeart/2005/8/layout/pyramid2"/>
    <dgm:cxn modelId="{B7268818-8C8D-49BB-AEAE-9DC68016FE14}" type="presParOf" srcId="{1172E9A3-E05D-4FC4-9715-2927BDB733FB}" destId="{3999F998-3A24-4718-A905-0ECB631D297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941AD3-A4E5-413A-B181-F02FBD8AC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581DD-6B54-4913-81E6-24FE5FECF02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2000" b="1" dirty="0" err="1" smtClean="0">
              <a:solidFill>
                <a:schemeClr val="tx1"/>
              </a:solidFill>
              <a:latin typeface="Bookman Old Style" pitchFamily="18" charset="0"/>
            </a:rPr>
            <a:t>Чебыкина</a:t>
          </a:r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 Ульяна</a:t>
          </a:r>
          <a:r>
            <a:rPr lang="ru-RU" sz="2000" dirty="0" smtClean="0">
              <a:solidFill>
                <a:schemeClr val="tx1"/>
              </a:solidFill>
              <a:latin typeface="Bookman Old Style" pitchFamily="18" charset="0"/>
            </a:rPr>
            <a:t>, 9 класс МАОУ АГО «АСОШ №6» - </a:t>
          </a: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право, обществознание</a:t>
          </a:r>
          <a:endParaRPr lang="ru-RU" sz="20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92D143F3-263D-41CB-890F-2F8A02BF9EB3}" type="parTrans" cxnId="{B42D6D85-7253-4CD6-B175-18D9ECFF87F7}">
      <dgm:prSet/>
      <dgm:spPr/>
      <dgm:t>
        <a:bodyPr/>
        <a:lstStyle/>
        <a:p>
          <a:endParaRPr lang="ru-RU"/>
        </a:p>
      </dgm:t>
    </dgm:pt>
    <dgm:pt modelId="{BB58124A-FC85-45F0-BA73-9508E388C7B8}" type="sibTrans" cxnId="{B42D6D85-7253-4CD6-B175-18D9ECFF87F7}">
      <dgm:prSet/>
      <dgm:spPr/>
      <dgm:t>
        <a:bodyPr/>
        <a:lstStyle/>
        <a:p>
          <a:endParaRPr lang="ru-RU"/>
        </a:p>
      </dgm:t>
    </dgm:pt>
    <dgm:pt modelId="{226561BB-CFA7-420A-A0E3-C7695129498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Охрименко Дмитрий</a:t>
          </a:r>
          <a:r>
            <a:rPr lang="ru-RU" sz="2000" dirty="0" smtClean="0">
              <a:solidFill>
                <a:schemeClr val="tx1"/>
              </a:solidFill>
              <a:latin typeface="Bookman Old Style" pitchFamily="18" charset="0"/>
            </a:rPr>
            <a:t>, 9 класс МАОУ АГО «АСОШ №1»- </a:t>
          </a: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ОБЖ, биология</a:t>
          </a:r>
          <a:endParaRPr lang="ru-RU" sz="20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695F5822-8DD7-4E55-8112-3B157FC7AEC1}" type="parTrans" cxnId="{79ECF72A-63B4-497B-A400-D3CAB1FA4C99}">
      <dgm:prSet/>
      <dgm:spPr/>
      <dgm:t>
        <a:bodyPr/>
        <a:lstStyle/>
        <a:p>
          <a:endParaRPr lang="ru-RU"/>
        </a:p>
      </dgm:t>
    </dgm:pt>
    <dgm:pt modelId="{0CE678CA-11E1-499E-B6EC-503952C6CB35}" type="sibTrans" cxnId="{79ECF72A-63B4-497B-A400-D3CAB1FA4C99}">
      <dgm:prSet/>
      <dgm:spPr/>
      <dgm:t>
        <a:bodyPr/>
        <a:lstStyle/>
        <a:p>
          <a:endParaRPr lang="ru-RU"/>
        </a:p>
      </dgm:t>
    </dgm:pt>
    <dgm:pt modelId="{AD58812A-F842-4E65-BBCD-31A5CB6B966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Bookman Old Style" pitchFamily="18" charset="0"/>
            </a:rPr>
            <a:t>Иглина</a:t>
          </a:r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 Наталья</a:t>
          </a:r>
          <a:r>
            <a:rPr lang="ru-RU" sz="2000" dirty="0" smtClean="0">
              <a:solidFill>
                <a:schemeClr val="tx1"/>
              </a:solidFill>
              <a:latin typeface="Bookman Old Style" pitchFamily="18" charset="0"/>
            </a:rPr>
            <a:t>, 10 класс МАУО АГО «АСОШ №6»- </a:t>
          </a: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биология, химия</a:t>
          </a:r>
          <a:endParaRPr lang="ru-RU" sz="20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1473920D-1E56-4D23-A730-EFCED6FF16F7}" type="parTrans" cxnId="{E2256F08-DC42-4FD4-B6E1-FEDBD01DAEBF}">
      <dgm:prSet/>
      <dgm:spPr/>
      <dgm:t>
        <a:bodyPr/>
        <a:lstStyle/>
        <a:p>
          <a:endParaRPr lang="ru-RU"/>
        </a:p>
      </dgm:t>
    </dgm:pt>
    <dgm:pt modelId="{A75BF8C3-CC7F-47B4-87B4-B71D4823A94A}" type="sibTrans" cxnId="{E2256F08-DC42-4FD4-B6E1-FEDBD01DAEBF}">
      <dgm:prSet/>
      <dgm:spPr/>
      <dgm:t>
        <a:bodyPr/>
        <a:lstStyle/>
        <a:p>
          <a:endParaRPr lang="ru-RU"/>
        </a:p>
      </dgm:t>
    </dgm:pt>
    <dgm:pt modelId="{D131FC7F-6A64-4A1B-A561-7274A733B682}" type="pres">
      <dgm:prSet presAssocID="{FF941AD3-A4E5-413A-B181-F02FBD8ACE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2A2C1-DB03-405D-B60E-E83B4D30F65D}" type="pres">
      <dgm:prSet presAssocID="{407581DD-6B54-4913-81E6-24FE5FECF02B}" presName="parentLin" presStyleCnt="0"/>
      <dgm:spPr/>
    </dgm:pt>
    <dgm:pt modelId="{90CD6201-9271-4D31-B687-676B3598223A}" type="pres">
      <dgm:prSet presAssocID="{407581DD-6B54-4913-81E6-24FE5FECF0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D7A128-D2C9-4525-B392-B00AE4A2D1F6}" type="pres">
      <dgm:prSet presAssocID="{407581DD-6B54-4913-81E6-24FE5FECF02B}" presName="parentText" presStyleLbl="node1" presStyleIdx="0" presStyleCnt="3" custScaleX="142997" custScaleY="646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7DAD-7F53-47B4-87C7-72D68EB2C522}" type="pres">
      <dgm:prSet presAssocID="{407581DD-6B54-4913-81E6-24FE5FECF02B}" presName="negativeSpace" presStyleCnt="0"/>
      <dgm:spPr/>
    </dgm:pt>
    <dgm:pt modelId="{8BF916F0-F910-4F48-BEE0-7198369452E3}" type="pres">
      <dgm:prSet presAssocID="{407581DD-6B54-4913-81E6-24FE5FECF02B}" presName="childText" presStyleLbl="conFgAcc1" presStyleIdx="0" presStyleCnt="3">
        <dgm:presLayoutVars>
          <dgm:bulletEnabled val="1"/>
        </dgm:presLayoutVars>
      </dgm:prSet>
      <dgm:spPr/>
    </dgm:pt>
    <dgm:pt modelId="{2D362C30-6FB2-4449-B988-EE5E879ECDCB}" type="pres">
      <dgm:prSet presAssocID="{BB58124A-FC85-45F0-BA73-9508E388C7B8}" presName="spaceBetweenRectangles" presStyleCnt="0"/>
      <dgm:spPr/>
    </dgm:pt>
    <dgm:pt modelId="{D8CF1FCF-9924-4384-958C-C49825B96C46}" type="pres">
      <dgm:prSet presAssocID="{226561BB-CFA7-420A-A0E3-C76951294981}" presName="parentLin" presStyleCnt="0"/>
      <dgm:spPr/>
    </dgm:pt>
    <dgm:pt modelId="{F9F7EECD-C6D3-44F8-9D77-E208F01E896E}" type="pres">
      <dgm:prSet presAssocID="{226561BB-CFA7-420A-A0E3-C769512949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686C88-1AC6-4B25-BE49-1CE67D9E2B81}" type="pres">
      <dgm:prSet presAssocID="{226561BB-CFA7-420A-A0E3-C76951294981}" presName="parentText" presStyleLbl="node1" presStyleIdx="1" presStyleCnt="3" custScaleX="142997" custScaleY="596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A0AC7-A666-4136-A4BB-52D13303E242}" type="pres">
      <dgm:prSet presAssocID="{226561BB-CFA7-420A-A0E3-C76951294981}" presName="negativeSpace" presStyleCnt="0"/>
      <dgm:spPr/>
    </dgm:pt>
    <dgm:pt modelId="{6E6EACB9-D040-4FC1-95ED-2A9C189F60C7}" type="pres">
      <dgm:prSet presAssocID="{226561BB-CFA7-420A-A0E3-C76951294981}" presName="childText" presStyleLbl="conFgAcc1" presStyleIdx="1" presStyleCnt="3">
        <dgm:presLayoutVars>
          <dgm:bulletEnabled val="1"/>
        </dgm:presLayoutVars>
      </dgm:prSet>
      <dgm:spPr/>
    </dgm:pt>
    <dgm:pt modelId="{05573284-E8E1-4D2E-86BD-A59E879F16FD}" type="pres">
      <dgm:prSet presAssocID="{0CE678CA-11E1-499E-B6EC-503952C6CB35}" presName="spaceBetweenRectangles" presStyleCnt="0"/>
      <dgm:spPr/>
    </dgm:pt>
    <dgm:pt modelId="{6A339B2C-C469-4459-9767-6DED6EF449FD}" type="pres">
      <dgm:prSet presAssocID="{AD58812A-F842-4E65-BBCD-31A5CB6B9665}" presName="parentLin" presStyleCnt="0"/>
      <dgm:spPr/>
    </dgm:pt>
    <dgm:pt modelId="{B8A709DA-2221-43E7-8E40-8033817079C1}" type="pres">
      <dgm:prSet presAssocID="{AD58812A-F842-4E65-BBCD-31A5CB6B966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0AE5B87-EC3A-468F-8565-88B9C8FCC4F4}" type="pres">
      <dgm:prSet presAssocID="{AD58812A-F842-4E65-BBCD-31A5CB6B9665}" presName="parentText" presStyleLbl="node1" presStyleIdx="2" presStyleCnt="3" custScaleX="142997" custScaleY="566293" custLinFactNeighborX="16706" custLinFactNeighborY="-1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B427D-C738-4E0A-851B-F90133713E5C}" type="pres">
      <dgm:prSet presAssocID="{AD58812A-F842-4E65-BBCD-31A5CB6B9665}" presName="negativeSpace" presStyleCnt="0"/>
      <dgm:spPr/>
    </dgm:pt>
    <dgm:pt modelId="{6CEC6C66-CC0D-4E02-865B-C7977069842B}" type="pres">
      <dgm:prSet presAssocID="{AD58812A-F842-4E65-BBCD-31A5CB6B96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28CA7D-594B-4DB7-A373-E06EBE27173D}" type="presOf" srcId="{FF941AD3-A4E5-413A-B181-F02FBD8ACE8A}" destId="{D131FC7F-6A64-4A1B-A561-7274A733B682}" srcOrd="0" destOrd="0" presId="urn:microsoft.com/office/officeart/2005/8/layout/list1"/>
    <dgm:cxn modelId="{EA79F68B-7925-4385-9821-D4FE264348F0}" type="presOf" srcId="{226561BB-CFA7-420A-A0E3-C76951294981}" destId="{DD686C88-1AC6-4B25-BE49-1CE67D9E2B81}" srcOrd="1" destOrd="0" presId="urn:microsoft.com/office/officeart/2005/8/layout/list1"/>
    <dgm:cxn modelId="{248D9C3B-769E-4543-A685-5A4DBA520565}" type="presOf" srcId="{226561BB-CFA7-420A-A0E3-C76951294981}" destId="{F9F7EECD-C6D3-44F8-9D77-E208F01E896E}" srcOrd="0" destOrd="0" presId="urn:microsoft.com/office/officeart/2005/8/layout/list1"/>
    <dgm:cxn modelId="{79ECF72A-63B4-497B-A400-D3CAB1FA4C99}" srcId="{FF941AD3-A4E5-413A-B181-F02FBD8ACE8A}" destId="{226561BB-CFA7-420A-A0E3-C76951294981}" srcOrd="1" destOrd="0" parTransId="{695F5822-8DD7-4E55-8112-3B157FC7AEC1}" sibTransId="{0CE678CA-11E1-499E-B6EC-503952C6CB35}"/>
    <dgm:cxn modelId="{E2256F08-DC42-4FD4-B6E1-FEDBD01DAEBF}" srcId="{FF941AD3-A4E5-413A-B181-F02FBD8ACE8A}" destId="{AD58812A-F842-4E65-BBCD-31A5CB6B9665}" srcOrd="2" destOrd="0" parTransId="{1473920D-1E56-4D23-A730-EFCED6FF16F7}" sibTransId="{A75BF8C3-CC7F-47B4-87B4-B71D4823A94A}"/>
    <dgm:cxn modelId="{9632B159-5DE9-433C-A27B-DCA109DAC59C}" type="presOf" srcId="{AD58812A-F842-4E65-BBCD-31A5CB6B9665}" destId="{70AE5B87-EC3A-468F-8565-88B9C8FCC4F4}" srcOrd="1" destOrd="0" presId="urn:microsoft.com/office/officeart/2005/8/layout/list1"/>
    <dgm:cxn modelId="{FABFE751-3F19-4BAE-B31A-2ACB3572B801}" type="presOf" srcId="{AD58812A-F842-4E65-BBCD-31A5CB6B9665}" destId="{B8A709DA-2221-43E7-8E40-8033817079C1}" srcOrd="0" destOrd="0" presId="urn:microsoft.com/office/officeart/2005/8/layout/list1"/>
    <dgm:cxn modelId="{DDF5370A-70BC-41C3-BC2C-7938AB235077}" type="presOf" srcId="{407581DD-6B54-4913-81E6-24FE5FECF02B}" destId="{90CD6201-9271-4D31-B687-676B3598223A}" srcOrd="0" destOrd="0" presId="urn:microsoft.com/office/officeart/2005/8/layout/list1"/>
    <dgm:cxn modelId="{B42D6D85-7253-4CD6-B175-18D9ECFF87F7}" srcId="{FF941AD3-A4E5-413A-B181-F02FBD8ACE8A}" destId="{407581DD-6B54-4913-81E6-24FE5FECF02B}" srcOrd="0" destOrd="0" parTransId="{92D143F3-263D-41CB-890F-2F8A02BF9EB3}" sibTransId="{BB58124A-FC85-45F0-BA73-9508E388C7B8}"/>
    <dgm:cxn modelId="{C122894A-44D2-40FA-A074-CE98EE924985}" type="presOf" srcId="{407581DD-6B54-4913-81E6-24FE5FECF02B}" destId="{BBD7A128-D2C9-4525-B392-B00AE4A2D1F6}" srcOrd="1" destOrd="0" presId="urn:microsoft.com/office/officeart/2005/8/layout/list1"/>
    <dgm:cxn modelId="{7627ABCB-358A-44E9-B21C-00E4DA200C0C}" type="presParOf" srcId="{D131FC7F-6A64-4A1B-A561-7274A733B682}" destId="{C352A2C1-DB03-405D-B60E-E83B4D30F65D}" srcOrd="0" destOrd="0" presId="urn:microsoft.com/office/officeart/2005/8/layout/list1"/>
    <dgm:cxn modelId="{9709B3BC-3076-4086-BB29-12120D806B48}" type="presParOf" srcId="{C352A2C1-DB03-405D-B60E-E83B4D30F65D}" destId="{90CD6201-9271-4D31-B687-676B3598223A}" srcOrd="0" destOrd="0" presId="urn:microsoft.com/office/officeart/2005/8/layout/list1"/>
    <dgm:cxn modelId="{7AEE3E76-55F4-49F4-98D5-3EE35A026A42}" type="presParOf" srcId="{C352A2C1-DB03-405D-B60E-E83B4D30F65D}" destId="{BBD7A128-D2C9-4525-B392-B00AE4A2D1F6}" srcOrd="1" destOrd="0" presId="urn:microsoft.com/office/officeart/2005/8/layout/list1"/>
    <dgm:cxn modelId="{7085FBDE-73E0-43D3-B2CB-4CE545B9659C}" type="presParOf" srcId="{D131FC7F-6A64-4A1B-A561-7274A733B682}" destId="{74D17DAD-7F53-47B4-87C7-72D68EB2C522}" srcOrd="1" destOrd="0" presId="urn:microsoft.com/office/officeart/2005/8/layout/list1"/>
    <dgm:cxn modelId="{45F69503-9551-49A9-89D4-74AE638CCAFC}" type="presParOf" srcId="{D131FC7F-6A64-4A1B-A561-7274A733B682}" destId="{8BF916F0-F910-4F48-BEE0-7198369452E3}" srcOrd="2" destOrd="0" presId="urn:microsoft.com/office/officeart/2005/8/layout/list1"/>
    <dgm:cxn modelId="{8B37B2A4-252D-4AEE-ADE2-7BDFFAF48E0A}" type="presParOf" srcId="{D131FC7F-6A64-4A1B-A561-7274A733B682}" destId="{2D362C30-6FB2-4449-B988-EE5E879ECDCB}" srcOrd="3" destOrd="0" presId="urn:microsoft.com/office/officeart/2005/8/layout/list1"/>
    <dgm:cxn modelId="{675CDDA0-E344-465E-B65F-1316AC0A7B56}" type="presParOf" srcId="{D131FC7F-6A64-4A1B-A561-7274A733B682}" destId="{D8CF1FCF-9924-4384-958C-C49825B96C46}" srcOrd="4" destOrd="0" presId="urn:microsoft.com/office/officeart/2005/8/layout/list1"/>
    <dgm:cxn modelId="{794092A5-9270-43CF-AB9C-5DD53DB53629}" type="presParOf" srcId="{D8CF1FCF-9924-4384-958C-C49825B96C46}" destId="{F9F7EECD-C6D3-44F8-9D77-E208F01E896E}" srcOrd="0" destOrd="0" presId="urn:microsoft.com/office/officeart/2005/8/layout/list1"/>
    <dgm:cxn modelId="{D416CD7A-5AD8-42FD-9F92-9AAD3DA9E298}" type="presParOf" srcId="{D8CF1FCF-9924-4384-958C-C49825B96C46}" destId="{DD686C88-1AC6-4B25-BE49-1CE67D9E2B81}" srcOrd="1" destOrd="0" presId="urn:microsoft.com/office/officeart/2005/8/layout/list1"/>
    <dgm:cxn modelId="{71D3FB8B-1CB6-4241-9CB2-C2D52E8B6E56}" type="presParOf" srcId="{D131FC7F-6A64-4A1B-A561-7274A733B682}" destId="{DBBA0AC7-A666-4136-A4BB-52D13303E242}" srcOrd="5" destOrd="0" presId="urn:microsoft.com/office/officeart/2005/8/layout/list1"/>
    <dgm:cxn modelId="{DCA56BC6-981C-4ACE-BDEF-8363FA6BBA97}" type="presParOf" srcId="{D131FC7F-6A64-4A1B-A561-7274A733B682}" destId="{6E6EACB9-D040-4FC1-95ED-2A9C189F60C7}" srcOrd="6" destOrd="0" presId="urn:microsoft.com/office/officeart/2005/8/layout/list1"/>
    <dgm:cxn modelId="{133CE58E-15F2-43CF-AE47-54B62BA2E9A2}" type="presParOf" srcId="{D131FC7F-6A64-4A1B-A561-7274A733B682}" destId="{05573284-E8E1-4D2E-86BD-A59E879F16FD}" srcOrd="7" destOrd="0" presId="urn:microsoft.com/office/officeart/2005/8/layout/list1"/>
    <dgm:cxn modelId="{064E4013-0CA7-4EE2-BC1D-60C073778BD9}" type="presParOf" srcId="{D131FC7F-6A64-4A1B-A561-7274A733B682}" destId="{6A339B2C-C469-4459-9767-6DED6EF449FD}" srcOrd="8" destOrd="0" presId="urn:microsoft.com/office/officeart/2005/8/layout/list1"/>
    <dgm:cxn modelId="{B613D673-6082-4261-8077-53B466EB1FAF}" type="presParOf" srcId="{6A339B2C-C469-4459-9767-6DED6EF449FD}" destId="{B8A709DA-2221-43E7-8E40-8033817079C1}" srcOrd="0" destOrd="0" presId="urn:microsoft.com/office/officeart/2005/8/layout/list1"/>
    <dgm:cxn modelId="{C66AB282-3248-431F-AC7A-5FA99EFE44CA}" type="presParOf" srcId="{6A339B2C-C469-4459-9767-6DED6EF449FD}" destId="{70AE5B87-EC3A-468F-8565-88B9C8FCC4F4}" srcOrd="1" destOrd="0" presId="urn:microsoft.com/office/officeart/2005/8/layout/list1"/>
    <dgm:cxn modelId="{B1B74921-D1EA-438E-B5B2-36348FC7BB57}" type="presParOf" srcId="{D131FC7F-6A64-4A1B-A561-7274A733B682}" destId="{937B427D-C738-4E0A-851B-F90133713E5C}" srcOrd="9" destOrd="0" presId="urn:microsoft.com/office/officeart/2005/8/layout/list1"/>
    <dgm:cxn modelId="{367466FE-6F5A-41EA-A435-332695A71610}" type="presParOf" srcId="{D131FC7F-6A64-4A1B-A561-7274A733B682}" destId="{6CEC6C66-CC0D-4E02-865B-C797706984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ADD4D5-F8EC-4D99-99EC-1019402465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67EE0-898B-49CF-A54A-BBA4365130B4}">
      <dgm:prSet phldrT="[Текст]" phldr="1"/>
      <dgm:spPr/>
      <dgm:t>
        <a:bodyPr/>
        <a:lstStyle/>
        <a:p>
          <a:endParaRPr lang="ru-RU" dirty="0">
            <a:solidFill>
              <a:schemeClr val="accent1"/>
            </a:solidFill>
          </a:endParaRPr>
        </a:p>
      </dgm:t>
    </dgm:pt>
    <dgm:pt modelId="{41AA5854-8036-4AB0-A2F1-F356B1E74E4E}" type="parTrans" cxnId="{CFC1CDE9-25BC-4837-B16D-978A56D84FC8}">
      <dgm:prSet/>
      <dgm:spPr/>
      <dgm:t>
        <a:bodyPr/>
        <a:lstStyle/>
        <a:p>
          <a:endParaRPr lang="ru-RU"/>
        </a:p>
      </dgm:t>
    </dgm:pt>
    <dgm:pt modelId="{76522E34-61AC-4769-8E04-72E1ED49653E}" type="sibTrans" cxnId="{CFC1CDE9-25BC-4837-B16D-978A56D84FC8}">
      <dgm:prSet/>
      <dgm:spPr/>
      <dgm:t>
        <a:bodyPr/>
        <a:lstStyle/>
        <a:p>
          <a:endParaRPr lang="ru-RU"/>
        </a:p>
      </dgm:t>
    </dgm:pt>
    <dgm:pt modelId="{808D821E-E0B5-4882-A693-244A1FE615AD}">
      <dgm:prSet phldrT="[Текст]"/>
      <dgm:spPr/>
      <dgm:t>
        <a:bodyPr/>
        <a:lstStyle/>
        <a:p>
          <a:pPr algn="ctr"/>
          <a:r>
            <a:rPr lang="ru-RU" b="1" dirty="0" smtClean="0">
              <a:latin typeface="Bookman Old Style" pitchFamily="18" charset="0"/>
            </a:rPr>
            <a:t>МАОУ «</a:t>
          </a:r>
          <a:r>
            <a:rPr lang="ru-RU" b="1" dirty="0" err="1" smtClean="0">
              <a:latin typeface="Bookman Old Style" pitchFamily="18" charset="0"/>
            </a:rPr>
            <a:t>Артинский</a:t>
          </a:r>
          <a:r>
            <a:rPr lang="ru-RU" b="1" dirty="0" smtClean="0">
              <a:latin typeface="Bookman Old Style" pitchFamily="18" charset="0"/>
            </a:rPr>
            <a:t> лицей»</a:t>
          </a:r>
          <a:endParaRPr lang="ru-RU" b="1" dirty="0">
            <a:latin typeface="Bookman Old Style" pitchFamily="18" charset="0"/>
          </a:endParaRPr>
        </a:p>
      </dgm:t>
    </dgm:pt>
    <dgm:pt modelId="{00486EF0-E1B7-4F6C-ADF5-C6DFD3E1FA57}" type="parTrans" cxnId="{42FA364D-EA68-4531-820A-D401807171B2}">
      <dgm:prSet/>
      <dgm:spPr/>
      <dgm:t>
        <a:bodyPr/>
        <a:lstStyle/>
        <a:p>
          <a:endParaRPr lang="ru-RU"/>
        </a:p>
      </dgm:t>
    </dgm:pt>
    <dgm:pt modelId="{9C850FB9-95AA-415F-9F59-896F0DCE815D}" type="sibTrans" cxnId="{42FA364D-EA68-4531-820A-D401807171B2}">
      <dgm:prSet/>
      <dgm:spPr/>
      <dgm:t>
        <a:bodyPr/>
        <a:lstStyle/>
        <a:p>
          <a:endParaRPr lang="ru-RU"/>
        </a:p>
      </dgm:t>
    </dgm:pt>
    <dgm:pt modelId="{83FF76C8-0AA2-4C8F-8451-AED070DC9714}">
      <dgm:prSet phldrT="[Текст]"/>
      <dgm:spPr/>
      <dgm:t>
        <a:bodyPr/>
        <a:lstStyle/>
        <a:p>
          <a:pPr algn="l"/>
          <a:r>
            <a:rPr lang="ru-RU" dirty="0" smtClean="0">
              <a:latin typeface="Bookman Old Style" pitchFamily="18" charset="0"/>
            </a:rPr>
            <a:t>Мобильное электронное образование</a:t>
          </a:r>
          <a:endParaRPr lang="ru-RU" dirty="0">
            <a:latin typeface="Bookman Old Style" pitchFamily="18" charset="0"/>
          </a:endParaRPr>
        </a:p>
      </dgm:t>
    </dgm:pt>
    <dgm:pt modelId="{A0FCA353-015A-4A61-83F2-D669B0AAE700}" type="parTrans" cxnId="{E5A21D85-1D21-4D54-9FAC-F2A687E54FC5}">
      <dgm:prSet/>
      <dgm:spPr/>
      <dgm:t>
        <a:bodyPr/>
        <a:lstStyle/>
        <a:p>
          <a:endParaRPr lang="ru-RU"/>
        </a:p>
      </dgm:t>
    </dgm:pt>
    <dgm:pt modelId="{AE405412-98BF-424A-9C07-378B7FAC800A}" type="sibTrans" cxnId="{E5A21D85-1D21-4D54-9FAC-F2A687E54FC5}">
      <dgm:prSet/>
      <dgm:spPr/>
      <dgm:t>
        <a:bodyPr/>
        <a:lstStyle/>
        <a:p>
          <a:endParaRPr lang="ru-RU"/>
        </a:p>
      </dgm:t>
    </dgm:pt>
    <dgm:pt modelId="{7CAACEAF-E746-4FAC-8C32-E8E8160698BE}">
      <dgm:prSet phldrT="[Текст]" phldr="1"/>
      <dgm:spPr/>
      <dgm:t>
        <a:bodyPr/>
        <a:lstStyle/>
        <a:p>
          <a:endParaRPr lang="ru-RU" dirty="0">
            <a:solidFill>
              <a:schemeClr val="accent1"/>
            </a:solidFill>
          </a:endParaRPr>
        </a:p>
      </dgm:t>
    </dgm:pt>
    <dgm:pt modelId="{5C132DF2-B201-4569-B231-982C3BF9FAA7}" type="parTrans" cxnId="{416978A1-80DE-41CF-A1A6-367B8D48CDC7}">
      <dgm:prSet/>
      <dgm:spPr/>
      <dgm:t>
        <a:bodyPr/>
        <a:lstStyle/>
        <a:p>
          <a:endParaRPr lang="ru-RU"/>
        </a:p>
      </dgm:t>
    </dgm:pt>
    <dgm:pt modelId="{8C657C24-2EA1-4C7C-B541-968310DB4B9E}" type="sibTrans" cxnId="{416978A1-80DE-41CF-A1A6-367B8D48CDC7}">
      <dgm:prSet/>
      <dgm:spPr/>
      <dgm:t>
        <a:bodyPr/>
        <a:lstStyle/>
        <a:p>
          <a:endParaRPr lang="ru-RU"/>
        </a:p>
      </dgm:t>
    </dgm:pt>
    <dgm:pt modelId="{DA645FD1-AC87-43EA-9CB0-275341D8D505}">
      <dgm:prSet phldrT="[Текст]"/>
      <dgm:spPr/>
      <dgm:t>
        <a:bodyPr/>
        <a:lstStyle/>
        <a:p>
          <a:pPr algn="ctr"/>
          <a:r>
            <a:rPr lang="ru-RU" b="1" dirty="0" smtClean="0">
              <a:latin typeface="Bookman Old Style" pitchFamily="18" charset="0"/>
            </a:rPr>
            <a:t>МАОУ АГО «</a:t>
          </a:r>
          <a:r>
            <a:rPr lang="ru-RU" b="1" dirty="0" err="1" smtClean="0">
              <a:latin typeface="Bookman Old Style" pitchFamily="18" charset="0"/>
            </a:rPr>
            <a:t>Артинская</a:t>
          </a:r>
          <a:r>
            <a:rPr lang="ru-RU" b="1" dirty="0" smtClean="0">
              <a:latin typeface="Bookman Old Style" pitchFamily="18" charset="0"/>
            </a:rPr>
            <a:t> СОШ №1»</a:t>
          </a:r>
          <a:endParaRPr lang="ru-RU" b="1" dirty="0">
            <a:latin typeface="Bookman Old Style" pitchFamily="18" charset="0"/>
          </a:endParaRPr>
        </a:p>
      </dgm:t>
    </dgm:pt>
    <dgm:pt modelId="{5D19C599-2AD2-448E-829C-A371DB0206D7}" type="parTrans" cxnId="{DA6569EC-42A3-48B9-A2D4-7CEFC5BB7255}">
      <dgm:prSet/>
      <dgm:spPr/>
      <dgm:t>
        <a:bodyPr/>
        <a:lstStyle/>
        <a:p>
          <a:endParaRPr lang="ru-RU"/>
        </a:p>
      </dgm:t>
    </dgm:pt>
    <dgm:pt modelId="{3D428413-3DFE-441B-89D3-A8548837E3E9}" type="sibTrans" cxnId="{DA6569EC-42A3-48B9-A2D4-7CEFC5BB7255}">
      <dgm:prSet/>
      <dgm:spPr/>
      <dgm:t>
        <a:bodyPr/>
        <a:lstStyle/>
        <a:p>
          <a:endParaRPr lang="ru-RU"/>
        </a:p>
      </dgm:t>
    </dgm:pt>
    <dgm:pt modelId="{227320C1-75A6-4B88-B647-0A304A7B3D3E}">
      <dgm:prSet phldrT="[Текст]"/>
      <dgm:spPr/>
      <dgm:t>
        <a:bodyPr/>
        <a:lstStyle/>
        <a:p>
          <a:pPr algn="l"/>
          <a:r>
            <a:rPr lang="ru-RU" dirty="0" smtClean="0">
              <a:latin typeface="Bookman Old Style" pitchFamily="18" charset="0"/>
            </a:rPr>
            <a:t>Мобильное электронное образование</a:t>
          </a:r>
          <a:endParaRPr lang="ru-RU" dirty="0"/>
        </a:p>
      </dgm:t>
    </dgm:pt>
    <dgm:pt modelId="{F166C455-1137-4EF4-90A6-61FAAE614C3E}" type="parTrans" cxnId="{45564283-21B2-42E8-8356-47539411952D}">
      <dgm:prSet/>
      <dgm:spPr/>
      <dgm:t>
        <a:bodyPr/>
        <a:lstStyle/>
        <a:p>
          <a:endParaRPr lang="ru-RU"/>
        </a:p>
      </dgm:t>
    </dgm:pt>
    <dgm:pt modelId="{46E564B8-278B-49A6-9B97-D4BAC2F18DD8}" type="sibTrans" cxnId="{45564283-21B2-42E8-8356-47539411952D}">
      <dgm:prSet/>
      <dgm:spPr/>
      <dgm:t>
        <a:bodyPr/>
        <a:lstStyle/>
        <a:p>
          <a:endParaRPr lang="ru-RU"/>
        </a:p>
      </dgm:t>
    </dgm:pt>
    <dgm:pt modelId="{114DE1EB-936A-46EB-88EF-6C219355B060}">
      <dgm:prSet phldrT="[Текст]" phldr="1"/>
      <dgm:spPr/>
      <dgm:t>
        <a:bodyPr/>
        <a:lstStyle/>
        <a:p>
          <a:endParaRPr lang="ru-RU" dirty="0">
            <a:solidFill>
              <a:schemeClr val="accent1"/>
            </a:solidFill>
          </a:endParaRPr>
        </a:p>
      </dgm:t>
    </dgm:pt>
    <dgm:pt modelId="{73027BE5-EC46-4BB1-97D3-E791CBC7A45A}" type="parTrans" cxnId="{913FF46F-18FA-4B1B-B5C2-8B1DB599D10B}">
      <dgm:prSet/>
      <dgm:spPr/>
      <dgm:t>
        <a:bodyPr/>
        <a:lstStyle/>
        <a:p>
          <a:endParaRPr lang="ru-RU"/>
        </a:p>
      </dgm:t>
    </dgm:pt>
    <dgm:pt modelId="{5229C0FA-4573-41C2-901A-82AF8C8F37E2}" type="sibTrans" cxnId="{913FF46F-18FA-4B1B-B5C2-8B1DB599D10B}">
      <dgm:prSet/>
      <dgm:spPr/>
      <dgm:t>
        <a:bodyPr/>
        <a:lstStyle/>
        <a:p>
          <a:endParaRPr lang="ru-RU"/>
        </a:p>
      </dgm:t>
    </dgm:pt>
    <dgm:pt modelId="{AF5C3A43-ED58-472E-A756-56FABEC13A3B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МАОУ АГО «</a:t>
          </a:r>
          <a:r>
            <a:rPr lang="ru-RU" b="1" dirty="0" err="1" smtClean="0">
              <a:latin typeface="Bookman Old Style" pitchFamily="18" charset="0"/>
            </a:rPr>
            <a:t>Артинская</a:t>
          </a:r>
          <a:r>
            <a:rPr lang="ru-RU" b="1" dirty="0" smtClean="0">
              <a:latin typeface="Bookman Old Style" pitchFamily="18" charset="0"/>
            </a:rPr>
            <a:t> СОШ №6»</a:t>
          </a:r>
          <a:endParaRPr lang="ru-RU" b="1" dirty="0">
            <a:latin typeface="Bookman Old Style" pitchFamily="18" charset="0"/>
          </a:endParaRPr>
        </a:p>
      </dgm:t>
    </dgm:pt>
    <dgm:pt modelId="{19527D7B-9C64-41AA-8067-C69ADC68A9DC}" type="parTrans" cxnId="{55598079-5D5C-41C0-9CA7-1E10C3438698}">
      <dgm:prSet/>
      <dgm:spPr/>
      <dgm:t>
        <a:bodyPr/>
        <a:lstStyle/>
        <a:p>
          <a:endParaRPr lang="ru-RU"/>
        </a:p>
      </dgm:t>
    </dgm:pt>
    <dgm:pt modelId="{DF6D3A3F-5163-4F46-B0F2-B66FA0613885}" type="sibTrans" cxnId="{55598079-5D5C-41C0-9CA7-1E10C3438698}">
      <dgm:prSet/>
      <dgm:spPr/>
      <dgm:t>
        <a:bodyPr/>
        <a:lstStyle/>
        <a:p>
          <a:endParaRPr lang="ru-RU"/>
        </a:p>
      </dgm:t>
    </dgm:pt>
    <dgm:pt modelId="{A6FD6E6F-6DFC-442E-AC31-36653A7539F4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Центр «Точка роста»- курс на цифровую грамотность детей</a:t>
          </a:r>
          <a:endParaRPr lang="ru-RU" dirty="0">
            <a:latin typeface="Bookman Old Style" pitchFamily="18" charset="0"/>
          </a:endParaRPr>
        </a:p>
      </dgm:t>
    </dgm:pt>
    <dgm:pt modelId="{0568FFC2-A096-4902-BCCE-28C5204206EF}" type="parTrans" cxnId="{3D572352-E280-440A-AC6C-F0DF17E90423}">
      <dgm:prSet/>
      <dgm:spPr/>
      <dgm:t>
        <a:bodyPr/>
        <a:lstStyle/>
        <a:p>
          <a:endParaRPr lang="ru-RU"/>
        </a:p>
      </dgm:t>
    </dgm:pt>
    <dgm:pt modelId="{73963C52-E5FB-4487-8DE9-2982934C72D8}" type="sibTrans" cxnId="{3D572352-E280-440A-AC6C-F0DF17E90423}">
      <dgm:prSet/>
      <dgm:spPr/>
      <dgm:t>
        <a:bodyPr/>
        <a:lstStyle/>
        <a:p>
          <a:endParaRPr lang="ru-RU"/>
        </a:p>
      </dgm:t>
    </dgm:pt>
    <dgm:pt modelId="{984117B9-6D14-49EB-B3EC-A166065656F9}">
      <dgm:prSet phldrT="[Текст]"/>
      <dgm:spPr/>
      <dgm:t>
        <a:bodyPr/>
        <a:lstStyle/>
        <a:p>
          <a:pPr algn="l"/>
          <a:r>
            <a:rPr lang="ru-RU" dirty="0" smtClean="0">
              <a:latin typeface="Bookman Old Style" pitchFamily="18" charset="0"/>
            </a:rPr>
            <a:t>Центр универсального образования</a:t>
          </a:r>
          <a:endParaRPr lang="ru-RU" dirty="0">
            <a:latin typeface="Bookman Old Style" pitchFamily="18" charset="0"/>
          </a:endParaRPr>
        </a:p>
      </dgm:t>
    </dgm:pt>
    <dgm:pt modelId="{C3D0B30C-3862-4CEB-8210-383BB1E09E2F}" type="parTrans" cxnId="{72FDAA6C-A21B-4F1B-BE81-17204ADCAEDB}">
      <dgm:prSet/>
      <dgm:spPr/>
      <dgm:t>
        <a:bodyPr/>
        <a:lstStyle/>
        <a:p>
          <a:endParaRPr lang="ru-RU"/>
        </a:p>
      </dgm:t>
    </dgm:pt>
    <dgm:pt modelId="{77429DE7-6F88-4356-B45F-6EC677D96539}" type="sibTrans" cxnId="{72FDAA6C-A21B-4F1B-BE81-17204ADCAEDB}">
      <dgm:prSet/>
      <dgm:spPr/>
      <dgm:t>
        <a:bodyPr/>
        <a:lstStyle/>
        <a:p>
          <a:endParaRPr lang="ru-RU"/>
        </a:p>
      </dgm:t>
    </dgm:pt>
    <dgm:pt modelId="{D30BBEB8-528C-402C-93AA-4E6F510BB797}">
      <dgm:prSet phldrT="[Текст]"/>
      <dgm:spPr/>
      <dgm:t>
        <a:bodyPr/>
        <a:lstStyle/>
        <a:p>
          <a:pPr algn="l"/>
          <a:r>
            <a:rPr lang="ru-RU" dirty="0" smtClean="0">
              <a:latin typeface="Bookman Old Style" pitchFamily="18" charset="0"/>
            </a:rPr>
            <a:t>Центр «Точка роста»</a:t>
          </a:r>
          <a:endParaRPr lang="ru-RU" dirty="0">
            <a:latin typeface="Bookman Old Style" pitchFamily="18" charset="0"/>
          </a:endParaRPr>
        </a:p>
      </dgm:t>
    </dgm:pt>
    <dgm:pt modelId="{5C5A9728-69D1-4F19-8413-711BA42743A5}" type="parTrans" cxnId="{9912E0BC-9B43-4AFD-8BD2-C9736AFFBC1B}">
      <dgm:prSet/>
      <dgm:spPr/>
      <dgm:t>
        <a:bodyPr/>
        <a:lstStyle/>
        <a:p>
          <a:endParaRPr lang="ru-RU"/>
        </a:p>
      </dgm:t>
    </dgm:pt>
    <dgm:pt modelId="{ED64CBF3-ED4E-4AC6-881C-6F545FDF6521}" type="sibTrans" cxnId="{9912E0BC-9B43-4AFD-8BD2-C9736AFFBC1B}">
      <dgm:prSet/>
      <dgm:spPr/>
      <dgm:t>
        <a:bodyPr/>
        <a:lstStyle/>
        <a:p>
          <a:endParaRPr lang="ru-RU"/>
        </a:p>
      </dgm:t>
    </dgm:pt>
    <dgm:pt modelId="{A769884B-18DB-4AB8-B45D-EBA658CEF8DD}" type="pres">
      <dgm:prSet presAssocID="{66ADD4D5-F8EC-4D99-99EC-1019402465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CEDCD-98F2-449E-BCF1-E99CAD8BF7D0}" type="pres">
      <dgm:prSet presAssocID="{5A967EE0-898B-49CF-A54A-BBA4365130B4}" presName="composite" presStyleCnt="0"/>
      <dgm:spPr/>
    </dgm:pt>
    <dgm:pt modelId="{85EA4EF3-9BFD-4636-BAA1-2EA91B1E38FD}" type="pres">
      <dgm:prSet presAssocID="{5A967EE0-898B-49CF-A54A-BBA4365130B4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64E89-BA9B-4C55-828B-029EE7CBA4AB}" type="pres">
      <dgm:prSet presAssocID="{5A967EE0-898B-49CF-A54A-BBA4365130B4}" presName="descendantText" presStyleLbl="alignAcc1" presStyleIdx="0" presStyleCnt="3" custScaleX="10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38CED-6D38-4366-B938-936B6A10C567}" type="pres">
      <dgm:prSet presAssocID="{76522E34-61AC-4769-8E04-72E1ED49653E}" presName="sp" presStyleCnt="0"/>
      <dgm:spPr/>
    </dgm:pt>
    <dgm:pt modelId="{4CE87A63-A581-4404-934E-1F549D9832BB}" type="pres">
      <dgm:prSet presAssocID="{7CAACEAF-E746-4FAC-8C32-E8E8160698BE}" presName="composite" presStyleCnt="0"/>
      <dgm:spPr/>
    </dgm:pt>
    <dgm:pt modelId="{D373A036-F94A-4F4C-8E2A-73EE8C3D8E9E}" type="pres">
      <dgm:prSet presAssocID="{7CAACEAF-E746-4FAC-8C32-E8E8160698BE}" presName="parentText" presStyleLbl="alignNode1" presStyleIdx="1" presStyleCnt="3" custAng="10800000" custScaleX="1088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A9B1C-331A-4D72-AFB8-31BD43E53765}" type="pres">
      <dgm:prSet presAssocID="{7CAACEAF-E746-4FAC-8C32-E8E8160698BE}" presName="descendantText" presStyleLbl="alignAcc1" presStyleIdx="1" presStyleCnt="3" custScaleX="10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C5799-4CFC-4668-8FF8-88E1AF92CC6D}" type="pres">
      <dgm:prSet presAssocID="{8C657C24-2EA1-4C7C-B541-968310DB4B9E}" presName="sp" presStyleCnt="0"/>
      <dgm:spPr/>
    </dgm:pt>
    <dgm:pt modelId="{D40AF218-9F5E-4946-9B16-FB85DD05FB33}" type="pres">
      <dgm:prSet presAssocID="{114DE1EB-936A-46EB-88EF-6C219355B060}" presName="composite" presStyleCnt="0"/>
      <dgm:spPr/>
    </dgm:pt>
    <dgm:pt modelId="{19962CBD-74C7-4EBE-81AC-F709F1A228C7}" type="pres">
      <dgm:prSet presAssocID="{114DE1EB-936A-46EB-88EF-6C219355B060}" presName="parentText" presStyleLbl="alignNode1" presStyleIdx="2" presStyleCnt="3" custAng="10800000" custScaleX="1134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6B549-87CD-48DB-8995-F793C6B10DA1}" type="pres">
      <dgm:prSet presAssocID="{114DE1EB-936A-46EB-88EF-6C219355B060}" presName="descendantText" presStyleLbl="alignAcc1" presStyleIdx="2" presStyleCnt="3" custScaleX="10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26989-5025-4318-9F7F-4CE0E56714E3}" type="presOf" srcId="{114DE1EB-936A-46EB-88EF-6C219355B060}" destId="{19962CBD-74C7-4EBE-81AC-F709F1A228C7}" srcOrd="0" destOrd="0" presId="urn:microsoft.com/office/officeart/2005/8/layout/chevron2"/>
    <dgm:cxn modelId="{24F6772A-2858-4974-9E21-316C1E3A4AD3}" type="presOf" srcId="{AF5C3A43-ED58-472E-A756-56FABEC13A3B}" destId="{1CF6B549-87CD-48DB-8995-F793C6B10DA1}" srcOrd="0" destOrd="0" presId="urn:microsoft.com/office/officeart/2005/8/layout/chevron2"/>
    <dgm:cxn modelId="{F7CCFBCC-B409-4012-BA7D-6CB5CA051713}" type="presOf" srcId="{5A967EE0-898B-49CF-A54A-BBA4365130B4}" destId="{85EA4EF3-9BFD-4636-BAA1-2EA91B1E38FD}" srcOrd="0" destOrd="0" presId="urn:microsoft.com/office/officeart/2005/8/layout/chevron2"/>
    <dgm:cxn modelId="{50E706F8-8364-4AC5-BB10-31546560143F}" type="presOf" srcId="{D30BBEB8-528C-402C-93AA-4E6F510BB797}" destId="{A8DA9B1C-331A-4D72-AFB8-31BD43E53765}" srcOrd="0" destOrd="2" presId="urn:microsoft.com/office/officeart/2005/8/layout/chevron2"/>
    <dgm:cxn modelId="{CFC1CDE9-25BC-4837-B16D-978A56D84FC8}" srcId="{66ADD4D5-F8EC-4D99-99EC-10194024652B}" destId="{5A967EE0-898B-49CF-A54A-BBA4365130B4}" srcOrd="0" destOrd="0" parTransId="{41AA5854-8036-4AB0-A2F1-F356B1E74E4E}" sibTransId="{76522E34-61AC-4769-8E04-72E1ED49653E}"/>
    <dgm:cxn modelId="{A4295752-64E2-49D5-B0E7-0A4AF411422E}" type="presOf" srcId="{66ADD4D5-F8EC-4D99-99EC-10194024652B}" destId="{A769884B-18DB-4AB8-B45D-EBA658CEF8DD}" srcOrd="0" destOrd="0" presId="urn:microsoft.com/office/officeart/2005/8/layout/chevron2"/>
    <dgm:cxn modelId="{F578DA73-2F30-4045-8AAE-BEF930F0E39E}" type="presOf" srcId="{83FF76C8-0AA2-4C8F-8451-AED070DC9714}" destId="{BD764E89-BA9B-4C55-828B-029EE7CBA4AB}" srcOrd="0" destOrd="1" presId="urn:microsoft.com/office/officeart/2005/8/layout/chevron2"/>
    <dgm:cxn modelId="{FF087A14-7642-4C36-AAAE-8A2F3597DC67}" type="presOf" srcId="{A6FD6E6F-6DFC-442E-AC31-36653A7539F4}" destId="{1CF6B549-87CD-48DB-8995-F793C6B10DA1}" srcOrd="0" destOrd="1" presId="urn:microsoft.com/office/officeart/2005/8/layout/chevron2"/>
    <dgm:cxn modelId="{55598079-5D5C-41C0-9CA7-1E10C3438698}" srcId="{114DE1EB-936A-46EB-88EF-6C219355B060}" destId="{AF5C3A43-ED58-472E-A756-56FABEC13A3B}" srcOrd="0" destOrd="0" parTransId="{19527D7B-9C64-41AA-8067-C69ADC68A9DC}" sibTransId="{DF6D3A3F-5163-4F46-B0F2-B66FA0613885}"/>
    <dgm:cxn modelId="{2526F09C-AB33-4C47-8A77-067A52942822}" type="presOf" srcId="{984117B9-6D14-49EB-B3EC-A166065656F9}" destId="{BD764E89-BA9B-4C55-828B-029EE7CBA4AB}" srcOrd="0" destOrd="2" presId="urn:microsoft.com/office/officeart/2005/8/layout/chevron2"/>
    <dgm:cxn modelId="{913FF46F-18FA-4B1B-B5C2-8B1DB599D10B}" srcId="{66ADD4D5-F8EC-4D99-99EC-10194024652B}" destId="{114DE1EB-936A-46EB-88EF-6C219355B060}" srcOrd="2" destOrd="0" parTransId="{73027BE5-EC46-4BB1-97D3-E791CBC7A45A}" sibTransId="{5229C0FA-4573-41C2-901A-82AF8C8F37E2}"/>
    <dgm:cxn modelId="{3D572352-E280-440A-AC6C-F0DF17E90423}" srcId="{114DE1EB-936A-46EB-88EF-6C219355B060}" destId="{A6FD6E6F-6DFC-442E-AC31-36653A7539F4}" srcOrd="1" destOrd="0" parTransId="{0568FFC2-A096-4902-BCCE-28C5204206EF}" sibTransId="{73963C52-E5FB-4487-8DE9-2982934C72D8}"/>
    <dgm:cxn modelId="{42FA364D-EA68-4531-820A-D401807171B2}" srcId="{5A967EE0-898B-49CF-A54A-BBA4365130B4}" destId="{808D821E-E0B5-4882-A693-244A1FE615AD}" srcOrd="0" destOrd="0" parTransId="{00486EF0-E1B7-4F6C-ADF5-C6DFD3E1FA57}" sibTransId="{9C850FB9-95AA-415F-9F59-896F0DCE815D}"/>
    <dgm:cxn modelId="{151ADEF0-844B-46BA-B37C-7FA0F9AB5FF1}" type="presOf" srcId="{227320C1-75A6-4B88-B647-0A304A7B3D3E}" destId="{A8DA9B1C-331A-4D72-AFB8-31BD43E53765}" srcOrd="0" destOrd="1" presId="urn:microsoft.com/office/officeart/2005/8/layout/chevron2"/>
    <dgm:cxn modelId="{416978A1-80DE-41CF-A1A6-367B8D48CDC7}" srcId="{66ADD4D5-F8EC-4D99-99EC-10194024652B}" destId="{7CAACEAF-E746-4FAC-8C32-E8E8160698BE}" srcOrd="1" destOrd="0" parTransId="{5C132DF2-B201-4569-B231-982C3BF9FAA7}" sibTransId="{8C657C24-2EA1-4C7C-B541-968310DB4B9E}"/>
    <dgm:cxn modelId="{72FDAA6C-A21B-4F1B-BE81-17204ADCAEDB}" srcId="{5A967EE0-898B-49CF-A54A-BBA4365130B4}" destId="{984117B9-6D14-49EB-B3EC-A166065656F9}" srcOrd="2" destOrd="0" parTransId="{C3D0B30C-3862-4CEB-8210-383BB1E09E2F}" sibTransId="{77429DE7-6F88-4356-B45F-6EC677D96539}"/>
    <dgm:cxn modelId="{DA6569EC-42A3-48B9-A2D4-7CEFC5BB7255}" srcId="{7CAACEAF-E746-4FAC-8C32-E8E8160698BE}" destId="{DA645FD1-AC87-43EA-9CB0-275341D8D505}" srcOrd="0" destOrd="0" parTransId="{5D19C599-2AD2-448E-829C-A371DB0206D7}" sibTransId="{3D428413-3DFE-441B-89D3-A8548837E3E9}"/>
    <dgm:cxn modelId="{E5A21D85-1D21-4D54-9FAC-F2A687E54FC5}" srcId="{5A967EE0-898B-49CF-A54A-BBA4365130B4}" destId="{83FF76C8-0AA2-4C8F-8451-AED070DC9714}" srcOrd="1" destOrd="0" parTransId="{A0FCA353-015A-4A61-83F2-D669B0AAE700}" sibTransId="{AE405412-98BF-424A-9C07-378B7FAC800A}"/>
    <dgm:cxn modelId="{72A78072-BAD6-4C1D-A8D1-09F4F7935656}" type="presOf" srcId="{808D821E-E0B5-4882-A693-244A1FE615AD}" destId="{BD764E89-BA9B-4C55-828B-029EE7CBA4AB}" srcOrd="0" destOrd="0" presId="urn:microsoft.com/office/officeart/2005/8/layout/chevron2"/>
    <dgm:cxn modelId="{9912E0BC-9B43-4AFD-8BD2-C9736AFFBC1B}" srcId="{7CAACEAF-E746-4FAC-8C32-E8E8160698BE}" destId="{D30BBEB8-528C-402C-93AA-4E6F510BB797}" srcOrd="2" destOrd="0" parTransId="{5C5A9728-69D1-4F19-8413-711BA42743A5}" sibTransId="{ED64CBF3-ED4E-4AC6-881C-6F545FDF6521}"/>
    <dgm:cxn modelId="{B436EF98-6F80-41B8-8FE9-3C3CFA9F3EBD}" type="presOf" srcId="{7CAACEAF-E746-4FAC-8C32-E8E8160698BE}" destId="{D373A036-F94A-4F4C-8E2A-73EE8C3D8E9E}" srcOrd="0" destOrd="0" presId="urn:microsoft.com/office/officeart/2005/8/layout/chevron2"/>
    <dgm:cxn modelId="{63CDED15-39D6-4774-A922-76A422663296}" type="presOf" srcId="{DA645FD1-AC87-43EA-9CB0-275341D8D505}" destId="{A8DA9B1C-331A-4D72-AFB8-31BD43E53765}" srcOrd="0" destOrd="0" presId="urn:microsoft.com/office/officeart/2005/8/layout/chevron2"/>
    <dgm:cxn modelId="{45564283-21B2-42E8-8356-47539411952D}" srcId="{7CAACEAF-E746-4FAC-8C32-E8E8160698BE}" destId="{227320C1-75A6-4B88-B647-0A304A7B3D3E}" srcOrd="1" destOrd="0" parTransId="{F166C455-1137-4EF4-90A6-61FAAE614C3E}" sibTransId="{46E564B8-278B-49A6-9B97-D4BAC2F18DD8}"/>
    <dgm:cxn modelId="{A4C43B23-EB56-4ED9-A674-05C343C6F47B}" type="presParOf" srcId="{A769884B-18DB-4AB8-B45D-EBA658CEF8DD}" destId="{A13CEDCD-98F2-449E-BCF1-E99CAD8BF7D0}" srcOrd="0" destOrd="0" presId="urn:microsoft.com/office/officeart/2005/8/layout/chevron2"/>
    <dgm:cxn modelId="{C9F85511-1C41-453F-AAA2-BE79872A010C}" type="presParOf" srcId="{A13CEDCD-98F2-449E-BCF1-E99CAD8BF7D0}" destId="{85EA4EF3-9BFD-4636-BAA1-2EA91B1E38FD}" srcOrd="0" destOrd="0" presId="urn:microsoft.com/office/officeart/2005/8/layout/chevron2"/>
    <dgm:cxn modelId="{DC71519F-AE98-41C7-987F-06A69C86B289}" type="presParOf" srcId="{A13CEDCD-98F2-449E-BCF1-E99CAD8BF7D0}" destId="{BD764E89-BA9B-4C55-828B-029EE7CBA4AB}" srcOrd="1" destOrd="0" presId="urn:microsoft.com/office/officeart/2005/8/layout/chevron2"/>
    <dgm:cxn modelId="{30CAEBAF-B7E3-43D1-AF26-68FCFB5C001C}" type="presParOf" srcId="{A769884B-18DB-4AB8-B45D-EBA658CEF8DD}" destId="{7EE38CED-6D38-4366-B938-936B6A10C567}" srcOrd="1" destOrd="0" presId="urn:microsoft.com/office/officeart/2005/8/layout/chevron2"/>
    <dgm:cxn modelId="{73957AAE-DEE6-4D75-8DB7-49BB0E1BD771}" type="presParOf" srcId="{A769884B-18DB-4AB8-B45D-EBA658CEF8DD}" destId="{4CE87A63-A581-4404-934E-1F549D9832BB}" srcOrd="2" destOrd="0" presId="urn:microsoft.com/office/officeart/2005/8/layout/chevron2"/>
    <dgm:cxn modelId="{A1BAEC77-CF3A-4831-825E-BBA68A23799B}" type="presParOf" srcId="{4CE87A63-A581-4404-934E-1F549D9832BB}" destId="{D373A036-F94A-4F4C-8E2A-73EE8C3D8E9E}" srcOrd="0" destOrd="0" presId="urn:microsoft.com/office/officeart/2005/8/layout/chevron2"/>
    <dgm:cxn modelId="{8A7032E6-D8DA-4B47-BF09-B5D20460054D}" type="presParOf" srcId="{4CE87A63-A581-4404-934E-1F549D9832BB}" destId="{A8DA9B1C-331A-4D72-AFB8-31BD43E53765}" srcOrd="1" destOrd="0" presId="urn:microsoft.com/office/officeart/2005/8/layout/chevron2"/>
    <dgm:cxn modelId="{D58246E2-1296-4C54-BDEA-6C2AD56D80F7}" type="presParOf" srcId="{A769884B-18DB-4AB8-B45D-EBA658CEF8DD}" destId="{667C5799-4CFC-4668-8FF8-88E1AF92CC6D}" srcOrd="3" destOrd="0" presId="urn:microsoft.com/office/officeart/2005/8/layout/chevron2"/>
    <dgm:cxn modelId="{441E980A-82A4-479E-9B3A-D4DDA0F049E6}" type="presParOf" srcId="{A769884B-18DB-4AB8-B45D-EBA658CEF8DD}" destId="{D40AF218-9F5E-4946-9B16-FB85DD05FB33}" srcOrd="4" destOrd="0" presId="urn:microsoft.com/office/officeart/2005/8/layout/chevron2"/>
    <dgm:cxn modelId="{EBC69CB6-A4CC-4E32-9CEC-44448D79DB56}" type="presParOf" srcId="{D40AF218-9F5E-4946-9B16-FB85DD05FB33}" destId="{19962CBD-74C7-4EBE-81AC-F709F1A228C7}" srcOrd="0" destOrd="0" presId="urn:microsoft.com/office/officeart/2005/8/layout/chevron2"/>
    <dgm:cxn modelId="{920F49F9-18E8-41AF-B91C-4EE438E26885}" type="presParOf" srcId="{D40AF218-9F5E-4946-9B16-FB85DD05FB33}" destId="{1CF6B549-87CD-48DB-8995-F793C6B10D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523D7-2A27-446B-94A8-9CFC0698270E}">
      <dsp:nvSpPr>
        <dsp:cNvPr id="0" name=""/>
        <dsp:cNvSpPr/>
      </dsp:nvSpPr>
      <dsp:spPr>
        <a:xfrm>
          <a:off x="2958531" y="1296141"/>
          <a:ext cx="2924043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Bookman Old Style" pitchFamily="18" charset="0"/>
            </a:rPr>
            <a:t>Родительское просвещение</a:t>
          </a:r>
          <a:endParaRPr lang="ru-RU" sz="1800" kern="1200" dirty="0"/>
        </a:p>
      </dsp:txBody>
      <dsp:txXfrm>
        <a:off x="3339480" y="1483942"/>
        <a:ext cx="2162145" cy="1065898"/>
      </dsp:txXfrm>
    </dsp:sp>
    <dsp:sp modelId="{7A1DE3E5-07FA-4D68-B340-DEFF91EFA90D}">
      <dsp:nvSpPr>
        <dsp:cNvPr id="0" name=""/>
        <dsp:cNvSpPr/>
      </dsp:nvSpPr>
      <dsp:spPr>
        <a:xfrm>
          <a:off x="4638371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B606C-A35F-42A8-BB28-1EAE9BC96F01}">
      <dsp:nvSpPr>
        <dsp:cNvPr id="0" name=""/>
        <dsp:cNvSpPr/>
      </dsp:nvSpPr>
      <dsp:spPr>
        <a:xfrm>
          <a:off x="2860479" y="0"/>
          <a:ext cx="3068053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sng" kern="1200" dirty="0" smtClean="0">
              <a:solidFill>
                <a:schemeClr val="tx1"/>
              </a:solidFill>
              <a:latin typeface="Bookman Old Style" pitchFamily="18" charset="0"/>
            </a:rPr>
            <a:t>Управление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Образовательные организации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(ОО, ДОО, ДОП)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228659" y="141774"/>
        <a:ext cx="2331693" cy="897856"/>
      </dsp:txXfrm>
    </dsp:sp>
    <dsp:sp modelId="{7BA1FEB6-3C32-4711-B223-FDFEFDA35842}">
      <dsp:nvSpPr>
        <dsp:cNvPr id="0" name=""/>
        <dsp:cNvSpPr/>
      </dsp:nvSpPr>
      <dsp:spPr>
        <a:xfrm>
          <a:off x="7008650" y="72009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60C80-542E-4AD8-BDA7-194C7A071876}">
      <dsp:nvSpPr>
        <dsp:cNvPr id="0" name=""/>
        <dsp:cNvSpPr/>
      </dsp:nvSpPr>
      <dsp:spPr>
        <a:xfrm>
          <a:off x="5640501" y="648073"/>
          <a:ext cx="3238821" cy="1410892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СМИ (сайты организаций участников,  газета «</a:t>
          </a:r>
          <a:r>
            <a:rPr lang="ru-RU" sz="1400" b="1" kern="1200" dirty="0" err="1" smtClean="0">
              <a:solidFill>
                <a:schemeClr val="tx1"/>
              </a:solidFill>
              <a:latin typeface="Bookman Old Style" pitchFamily="18" charset="0"/>
            </a:rPr>
            <a:t>Артинские</a:t>
          </a: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 вести», радио «Арти </a:t>
          </a:r>
          <a:r>
            <a:rPr lang="en-US" sz="1400" b="1" kern="1200" dirty="0" smtClean="0">
              <a:solidFill>
                <a:schemeClr val="tx1"/>
              </a:solidFill>
              <a:latin typeface="Bookman Old Style" pitchFamily="18" charset="0"/>
            </a:rPr>
            <a:t>FM</a:t>
          </a: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» 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044767" y="824179"/>
        <a:ext cx="2430289" cy="1058680"/>
      </dsp:txXfrm>
    </dsp:sp>
    <dsp:sp modelId="{8D8CFD65-7BEA-47EC-B93B-45B3155673C2}">
      <dsp:nvSpPr>
        <dsp:cNvPr id="0" name=""/>
        <dsp:cNvSpPr/>
      </dsp:nvSpPr>
      <dsp:spPr>
        <a:xfrm>
          <a:off x="4862418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76E60-AE0A-4F20-B976-8D7F5D3C2EFD}">
      <dsp:nvSpPr>
        <dsp:cNvPr id="0" name=""/>
        <dsp:cNvSpPr/>
      </dsp:nvSpPr>
      <dsp:spPr>
        <a:xfrm>
          <a:off x="5640495" y="2160242"/>
          <a:ext cx="3310229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Bookman Old Style" pitchFamily="18" charset="0"/>
            </a:rPr>
            <a:t>УКСТи</a:t>
          </a: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 МП Администрации АГО (</a:t>
          </a:r>
          <a:r>
            <a:rPr lang="ru-RU" sz="1400" b="1" kern="1200" dirty="0" err="1" smtClean="0">
              <a:solidFill>
                <a:schemeClr val="tx1"/>
              </a:solidFill>
              <a:latin typeface="Bookman Old Style" pitchFamily="18" charset="0"/>
            </a:rPr>
            <a:t>ЦКДи</a:t>
          </a: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 НТ, Старт, ОДПМК, библиотеки)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028856" y="2298846"/>
        <a:ext cx="2533507" cy="904196"/>
      </dsp:txXfrm>
    </dsp:sp>
    <dsp:sp modelId="{85906EB2-E102-4635-B59B-66C555676401}">
      <dsp:nvSpPr>
        <dsp:cNvPr id="0" name=""/>
        <dsp:cNvSpPr/>
      </dsp:nvSpPr>
      <dsp:spPr>
        <a:xfrm>
          <a:off x="3597987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9C38-0E43-42C8-ACD1-0387E3BBF380}">
      <dsp:nvSpPr>
        <dsp:cNvPr id="0" name=""/>
        <dsp:cNvSpPr/>
      </dsp:nvSpPr>
      <dsp:spPr>
        <a:xfrm>
          <a:off x="3018124" y="2808308"/>
          <a:ext cx="2804847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ТОИОГВ СО –Управление социальной политики  (СРЦН)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364370" y="2954147"/>
        <a:ext cx="2112355" cy="889726"/>
      </dsp:txXfrm>
    </dsp:sp>
    <dsp:sp modelId="{25F7E417-82A3-4CD5-B51A-FFACA2AFC736}">
      <dsp:nvSpPr>
        <dsp:cNvPr id="0" name=""/>
        <dsp:cNvSpPr/>
      </dsp:nvSpPr>
      <dsp:spPr>
        <a:xfrm>
          <a:off x="1320022" y="72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07F4E-B86E-406A-8E76-AAB54CC8F300}">
      <dsp:nvSpPr>
        <dsp:cNvPr id="0" name=""/>
        <dsp:cNvSpPr/>
      </dsp:nvSpPr>
      <dsp:spPr>
        <a:xfrm>
          <a:off x="140272" y="2160240"/>
          <a:ext cx="3094368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Организация социальной поддержки и безопасности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(ЗАГС, АЦРБ, ОМВД) 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0645" y="2301645"/>
        <a:ext cx="2353622" cy="898594"/>
      </dsp:txXfrm>
    </dsp:sp>
    <dsp:sp modelId="{19110FEF-7427-44FA-A40C-6C3EF7B4E984}">
      <dsp:nvSpPr>
        <dsp:cNvPr id="0" name=""/>
        <dsp:cNvSpPr/>
      </dsp:nvSpPr>
      <dsp:spPr>
        <a:xfrm>
          <a:off x="101571" y="720079"/>
          <a:ext cx="3057606" cy="1325418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Некоммерческие организации и общественные объединения (муниципальный родительский комитет)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82595" y="885246"/>
        <a:ext cx="2295558" cy="99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7C8B1-F2CE-4666-828A-A7A221A0F92D}">
      <dsp:nvSpPr>
        <dsp:cNvPr id="0" name=""/>
        <dsp:cNvSpPr/>
      </dsp:nvSpPr>
      <dsp:spPr>
        <a:xfrm>
          <a:off x="1665737" y="304249"/>
          <a:ext cx="4111533" cy="4169199"/>
        </a:xfrm>
        <a:prstGeom prst="pie">
          <a:avLst>
            <a:gd name="adj1" fmla="val 16200000"/>
            <a:gd name="adj2" fmla="val 1800000"/>
          </a:avLst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man Old Style" pitchFamily="18" charset="0"/>
            </a:rPr>
            <a:t>Рост профессионального мастерства педагогических и управленческих кадров</a:t>
          </a:r>
          <a:endParaRPr lang="ru-RU" sz="11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832614" y="1187722"/>
        <a:ext cx="1468404" cy="1240833"/>
      </dsp:txXfrm>
    </dsp:sp>
    <dsp:sp modelId="{C1A95761-0C38-4A5B-B73B-5963C8284EE4}">
      <dsp:nvSpPr>
        <dsp:cNvPr id="0" name=""/>
        <dsp:cNvSpPr/>
      </dsp:nvSpPr>
      <dsp:spPr>
        <a:xfrm>
          <a:off x="1580246" y="479197"/>
          <a:ext cx="4113096" cy="4113096"/>
        </a:xfrm>
        <a:prstGeom prst="pie">
          <a:avLst>
            <a:gd name="adj1" fmla="val 1800000"/>
            <a:gd name="adj2" fmla="val 9000000"/>
          </a:avLst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Bookman Old Style" pitchFamily="18" charset="0"/>
            </a:rPr>
            <a:t>Современная инфраструктурного обеспечения образовательного процесса</a:t>
          </a:r>
          <a:endParaRPr lang="ru-RU" sz="15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559555" y="3147813"/>
        <a:ext cx="2203444" cy="1077239"/>
      </dsp:txXfrm>
    </dsp:sp>
    <dsp:sp modelId="{20604811-B9B8-4C04-92A7-F82E15CFB142}">
      <dsp:nvSpPr>
        <dsp:cNvPr id="0" name=""/>
        <dsp:cNvSpPr/>
      </dsp:nvSpPr>
      <dsp:spPr>
        <a:xfrm>
          <a:off x="1495536" y="332301"/>
          <a:ext cx="4113096" cy="4113096"/>
        </a:xfrm>
        <a:prstGeom prst="pie">
          <a:avLst>
            <a:gd name="adj1" fmla="val 9000000"/>
            <a:gd name="adj2" fmla="val 16200000"/>
          </a:avLst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Bookman Old Style" pitchFamily="18" charset="0"/>
            </a:rPr>
            <a:t>Обновление содержания образования</a:t>
          </a:r>
          <a:endParaRPr lang="ru-RU" sz="14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971969" y="1203885"/>
        <a:ext cx="1468963" cy="1224136"/>
      </dsp:txXfrm>
    </dsp:sp>
    <dsp:sp modelId="{1B1F1EC7-698C-4189-8AB9-E5B86FE46C1F}">
      <dsp:nvSpPr>
        <dsp:cNvPr id="0" name=""/>
        <dsp:cNvSpPr/>
      </dsp:nvSpPr>
      <dsp:spPr>
        <a:xfrm>
          <a:off x="1410682" y="77435"/>
          <a:ext cx="4622337" cy="46223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88BC6-6DC5-46B0-BE42-C10477CC5802}">
      <dsp:nvSpPr>
        <dsp:cNvPr id="0" name=""/>
        <dsp:cNvSpPr/>
      </dsp:nvSpPr>
      <dsp:spPr>
        <a:xfrm>
          <a:off x="1325625" y="224316"/>
          <a:ext cx="4622337" cy="46223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EDBA6-8740-4535-845F-40CDE7BDAA0C}">
      <dsp:nvSpPr>
        <dsp:cNvPr id="0" name=""/>
        <dsp:cNvSpPr/>
      </dsp:nvSpPr>
      <dsp:spPr>
        <a:xfrm>
          <a:off x="1240576" y="77680"/>
          <a:ext cx="4622337" cy="46223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F33EE-E598-4207-814A-1C6C5ACF1E8E}">
      <dsp:nvSpPr>
        <dsp:cNvPr id="0" name=""/>
        <dsp:cNvSpPr/>
      </dsp:nvSpPr>
      <dsp:spPr>
        <a:xfrm>
          <a:off x="0" y="0"/>
          <a:ext cx="6181113" cy="1584000"/>
        </a:xfrm>
        <a:prstGeom prst="rightArrow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C736-E89D-4A34-9F70-EC58996CC071}">
      <dsp:nvSpPr>
        <dsp:cNvPr id="0" name=""/>
        <dsp:cNvSpPr/>
      </dsp:nvSpPr>
      <dsp:spPr>
        <a:xfrm>
          <a:off x="387978" y="677025"/>
          <a:ext cx="5275676" cy="23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Перевод на цифровые образовательные ресурсы</a:t>
          </a:r>
          <a:endParaRPr lang="ru-RU" sz="1600" kern="1200" dirty="0">
            <a:latin typeface="Bookman Old Style" pitchFamily="18" charset="0"/>
          </a:endParaRPr>
        </a:p>
      </dsp:txBody>
      <dsp:txXfrm>
        <a:off x="387978" y="677025"/>
        <a:ext cx="5275676" cy="230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F33EE-E598-4207-814A-1C6C5ACF1E8E}">
      <dsp:nvSpPr>
        <dsp:cNvPr id="0" name=""/>
        <dsp:cNvSpPr/>
      </dsp:nvSpPr>
      <dsp:spPr>
        <a:xfrm>
          <a:off x="0" y="0"/>
          <a:ext cx="6181113" cy="1584000"/>
        </a:xfrm>
        <a:prstGeom prst="rightArrow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C736-E89D-4A34-9F70-EC58996CC071}">
      <dsp:nvSpPr>
        <dsp:cNvPr id="0" name=""/>
        <dsp:cNvSpPr/>
      </dsp:nvSpPr>
      <dsp:spPr>
        <a:xfrm>
          <a:off x="387978" y="677025"/>
          <a:ext cx="5275676" cy="23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Перевод на персонифицированное финансирование образовательного процесса</a:t>
          </a:r>
          <a:endParaRPr lang="ru-RU" sz="1600" kern="1200" dirty="0">
            <a:latin typeface="Bookman Old Style" pitchFamily="18" charset="0"/>
          </a:endParaRPr>
        </a:p>
      </dsp:txBody>
      <dsp:txXfrm>
        <a:off x="387978" y="677025"/>
        <a:ext cx="5275676" cy="230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474A7-2704-4D8C-BAD1-F938A9B6BB24}">
      <dsp:nvSpPr>
        <dsp:cNvPr id="0" name=""/>
        <dsp:cNvSpPr/>
      </dsp:nvSpPr>
      <dsp:spPr>
        <a:xfrm>
          <a:off x="1840676" y="64547"/>
          <a:ext cx="3098299" cy="30982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Обеспечение дошкольным образованием в возрасте от 3 до 7 лет</a:t>
          </a:r>
          <a:endParaRPr lang="ru-RU" sz="1600" kern="1200" dirty="0">
            <a:latin typeface="Bookman Old Style" pitchFamily="18" charset="0"/>
          </a:endParaRPr>
        </a:p>
      </dsp:txBody>
      <dsp:txXfrm>
        <a:off x="2253783" y="606750"/>
        <a:ext cx="2272086" cy="1394234"/>
      </dsp:txXfrm>
    </dsp:sp>
    <dsp:sp modelId="{10E9FFD3-C0CA-4EA9-8385-47FDC92BC7A3}">
      <dsp:nvSpPr>
        <dsp:cNvPr id="0" name=""/>
        <dsp:cNvSpPr/>
      </dsp:nvSpPr>
      <dsp:spPr>
        <a:xfrm>
          <a:off x="2958646" y="2000984"/>
          <a:ext cx="3098299" cy="30982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Обеспечение дошкольным образованием в возрасте до 3-х лет</a:t>
          </a:r>
          <a:endParaRPr lang="ru-RU" sz="1600" kern="1200" dirty="0">
            <a:latin typeface="Bookman Old Style" pitchFamily="18" charset="0"/>
          </a:endParaRPr>
        </a:p>
      </dsp:txBody>
      <dsp:txXfrm>
        <a:off x="3906209" y="2801378"/>
        <a:ext cx="1858979" cy="1704064"/>
      </dsp:txXfrm>
    </dsp:sp>
    <dsp:sp modelId="{9FB493D7-6C91-47D2-925E-19999D1F9A68}">
      <dsp:nvSpPr>
        <dsp:cNvPr id="0" name=""/>
        <dsp:cNvSpPr/>
      </dsp:nvSpPr>
      <dsp:spPr>
        <a:xfrm>
          <a:off x="722707" y="2000984"/>
          <a:ext cx="3098299" cy="30982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Инфраструктура школьной образовательной среды</a:t>
          </a:r>
          <a:endParaRPr lang="ru-RU" sz="1600" kern="1200" dirty="0">
            <a:latin typeface="Bookman Old Style" pitchFamily="18" charset="0"/>
          </a:endParaRPr>
        </a:p>
      </dsp:txBody>
      <dsp:txXfrm>
        <a:off x="1014463" y="2801378"/>
        <a:ext cx="1858979" cy="1704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F0BA7-4459-4F25-95CE-47448B774AAF}">
      <dsp:nvSpPr>
        <dsp:cNvPr id="0" name=""/>
        <dsp:cNvSpPr/>
      </dsp:nvSpPr>
      <dsp:spPr>
        <a:xfrm>
          <a:off x="75157" y="0"/>
          <a:ext cx="4793295" cy="4793295"/>
        </a:xfrm>
        <a:prstGeom prst="triangl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AC929-655E-4ABF-833D-7819D3E1075F}">
      <dsp:nvSpPr>
        <dsp:cNvPr id="0" name=""/>
        <dsp:cNvSpPr/>
      </dsp:nvSpPr>
      <dsp:spPr>
        <a:xfrm>
          <a:off x="2377276" y="480137"/>
          <a:ext cx="3304698" cy="75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Функционально -грамотная личность</a:t>
          </a:r>
          <a:endParaRPr lang="ru-RU" sz="1400" kern="1200" dirty="0">
            <a:latin typeface="Bookman Old Style" pitchFamily="18" charset="0"/>
          </a:endParaRPr>
        </a:p>
      </dsp:txBody>
      <dsp:txXfrm>
        <a:off x="2413928" y="516789"/>
        <a:ext cx="3231394" cy="677520"/>
      </dsp:txXfrm>
    </dsp:sp>
    <dsp:sp modelId="{E40C85AD-54E5-4818-95FC-72D468A931F7}">
      <dsp:nvSpPr>
        <dsp:cNvPr id="0" name=""/>
        <dsp:cNvSpPr/>
      </dsp:nvSpPr>
      <dsp:spPr>
        <a:xfrm>
          <a:off x="2421393" y="1324815"/>
          <a:ext cx="3216463" cy="12051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Bookman Old Style" pitchFamily="18" charset="0"/>
            </a:rPr>
            <a:t>Общеучебные</a:t>
          </a:r>
          <a:r>
            <a:rPr lang="ru-RU" sz="1400" kern="1200" dirty="0" smtClean="0">
              <a:latin typeface="Bookman Old Style" pitchFamily="18" charset="0"/>
            </a:rPr>
            <a:t> компетенции(организационные, интеллектуальные, оценочные, коммуникативные) </a:t>
          </a:r>
          <a:endParaRPr lang="ru-RU" sz="1400" kern="1200" dirty="0">
            <a:latin typeface="Bookman Old Style" pitchFamily="18" charset="0"/>
          </a:endParaRPr>
        </a:p>
      </dsp:txBody>
      <dsp:txXfrm>
        <a:off x="2480223" y="1383645"/>
        <a:ext cx="3098803" cy="1087473"/>
      </dsp:txXfrm>
    </dsp:sp>
    <dsp:sp modelId="{4DD76842-14EC-4DDB-A18E-07D7BBA73D4C}">
      <dsp:nvSpPr>
        <dsp:cNvPr id="0" name=""/>
        <dsp:cNvSpPr/>
      </dsp:nvSpPr>
      <dsp:spPr>
        <a:xfrm>
          <a:off x="2396187" y="2623802"/>
          <a:ext cx="3266875" cy="75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Цели изучения предметов-предметные линии развития личности</a:t>
          </a:r>
          <a:endParaRPr lang="ru-RU" sz="1400" kern="1200" dirty="0">
            <a:latin typeface="Bookman Old Style" pitchFamily="18" charset="0"/>
          </a:endParaRPr>
        </a:p>
      </dsp:txBody>
      <dsp:txXfrm>
        <a:off x="2432839" y="2660454"/>
        <a:ext cx="3193571" cy="677520"/>
      </dsp:txXfrm>
    </dsp:sp>
    <dsp:sp modelId="{FC538491-2682-4E89-B38B-3358E48E6E8C}">
      <dsp:nvSpPr>
        <dsp:cNvPr id="0" name=""/>
        <dsp:cNvSpPr/>
      </dsp:nvSpPr>
      <dsp:spPr>
        <a:xfrm>
          <a:off x="2383585" y="3468479"/>
          <a:ext cx="3292080" cy="75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Учебные задания, развивающие предметные умения</a:t>
          </a:r>
          <a:endParaRPr lang="ru-RU" sz="1400" kern="1200" dirty="0">
            <a:latin typeface="Bookman Old Style" pitchFamily="18" charset="0"/>
          </a:endParaRPr>
        </a:p>
      </dsp:txBody>
      <dsp:txXfrm>
        <a:off x="2420237" y="3505131"/>
        <a:ext cx="3218776" cy="677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916F0-F910-4F48-BEE0-7198369452E3}">
      <dsp:nvSpPr>
        <dsp:cNvPr id="0" name=""/>
        <dsp:cNvSpPr/>
      </dsp:nvSpPr>
      <dsp:spPr>
        <a:xfrm>
          <a:off x="0" y="1248159"/>
          <a:ext cx="849694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7A128-D2C9-4525-B392-B00AE4A2D1F6}">
      <dsp:nvSpPr>
        <dsp:cNvPr id="0" name=""/>
        <dsp:cNvSpPr/>
      </dsp:nvSpPr>
      <dsp:spPr>
        <a:xfrm>
          <a:off x="404102" y="14657"/>
          <a:ext cx="8089966" cy="1336822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Bookman Old Style" pitchFamily="18" charset="0"/>
            </a:rPr>
            <a:t>Чебыкина</a:t>
          </a: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 Ульяна</a:t>
          </a:r>
          <a:r>
            <a:rPr lang="ru-RU" sz="2000" kern="1200" dirty="0" smtClean="0">
              <a:solidFill>
                <a:schemeClr val="tx1"/>
              </a:solidFill>
              <a:latin typeface="Bookman Old Style" pitchFamily="18" charset="0"/>
            </a:rPr>
            <a:t>, 9 класс МАОУ АГО «АСОШ №6» - 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право, обществознание</a:t>
          </a:r>
          <a:endParaRPr lang="ru-RU" sz="20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469360" y="79915"/>
        <a:ext cx="7959450" cy="1206306"/>
      </dsp:txXfrm>
    </dsp:sp>
    <dsp:sp modelId="{6E6EACB9-D040-4FC1-95ED-2A9C189F60C7}">
      <dsp:nvSpPr>
        <dsp:cNvPr id="0" name=""/>
        <dsp:cNvSpPr/>
      </dsp:nvSpPr>
      <dsp:spPr>
        <a:xfrm>
          <a:off x="0" y="2591874"/>
          <a:ext cx="849694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86C88-1AC6-4B25-BE49-1CE67D9E2B81}">
      <dsp:nvSpPr>
        <dsp:cNvPr id="0" name=""/>
        <dsp:cNvSpPr/>
      </dsp:nvSpPr>
      <dsp:spPr>
        <a:xfrm>
          <a:off x="404102" y="1462359"/>
          <a:ext cx="8089966" cy="1232834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Охрименко Дмитрий</a:t>
          </a:r>
          <a:r>
            <a:rPr lang="ru-RU" sz="2000" kern="1200" dirty="0" smtClean="0">
              <a:solidFill>
                <a:schemeClr val="tx1"/>
              </a:solidFill>
              <a:latin typeface="Bookman Old Style" pitchFamily="18" charset="0"/>
            </a:rPr>
            <a:t>, 9 класс МАОУ АГО «АСОШ №1»- 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ОБЖ, биология</a:t>
          </a:r>
          <a:endParaRPr lang="ru-RU" sz="20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464284" y="1522541"/>
        <a:ext cx="7969602" cy="1112470"/>
      </dsp:txXfrm>
    </dsp:sp>
    <dsp:sp modelId="{6CEC6C66-CC0D-4E02-865B-C7977069842B}">
      <dsp:nvSpPr>
        <dsp:cNvPr id="0" name=""/>
        <dsp:cNvSpPr/>
      </dsp:nvSpPr>
      <dsp:spPr>
        <a:xfrm>
          <a:off x="0" y="3872942"/>
          <a:ext cx="849694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5B87-EC3A-468F-8565-88B9C8FCC4F4}">
      <dsp:nvSpPr>
        <dsp:cNvPr id="0" name=""/>
        <dsp:cNvSpPr/>
      </dsp:nvSpPr>
      <dsp:spPr>
        <a:xfrm>
          <a:off x="406977" y="2803574"/>
          <a:ext cx="8089966" cy="1170187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Bookman Old Style" pitchFamily="18" charset="0"/>
            </a:rPr>
            <a:t>Иглина</a:t>
          </a: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 Наталья</a:t>
          </a:r>
          <a:r>
            <a:rPr lang="ru-RU" sz="2000" kern="1200" dirty="0" smtClean="0">
              <a:solidFill>
                <a:schemeClr val="tx1"/>
              </a:solidFill>
              <a:latin typeface="Bookman Old Style" pitchFamily="18" charset="0"/>
            </a:rPr>
            <a:t>, 10 класс МАУО АГО «АСОШ №6»- 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биология, химия</a:t>
          </a:r>
          <a:endParaRPr lang="ru-RU" sz="20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464101" y="2860698"/>
        <a:ext cx="7975718" cy="1055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A4EF3-9BFD-4636-BAA1-2EA91B1E38FD}">
      <dsp:nvSpPr>
        <dsp:cNvPr id="0" name=""/>
        <dsp:cNvSpPr/>
      </dsp:nvSpPr>
      <dsp:spPr>
        <a:xfrm rot="16200000">
          <a:off x="-311471" y="254696"/>
          <a:ext cx="1664136" cy="1164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accent1"/>
            </a:solidFill>
          </a:endParaRPr>
        </a:p>
      </dsp:txBody>
      <dsp:txXfrm rot="-5400000">
        <a:off x="-61850" y="587522"/>
        <a:ext cx="1164895" cy="499241"/>
      </dsp:txXfrm>
    </dsp:sp>
    <dsp:sp modelId="{BD764E89-BA9B-4C55-828B-029EE7CBA4AB}">
      <dsp:nvSpPr>
        <dsp:cNvPr id="0" name=""/>
        <dsp:cNvSpPr/>
      </dsp:nvSpPr>
      <dsp:spPr>
        <a:xfrm rot="5400000">
          <a:off x="3720660" y="-2714494"/>
          <a:ext cx="1081688" cy="652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itchFamily="18" charset="0"/>
            </a:rPr>
            <a:t>МАОУ «</a:t>
          </a:r>
          <a:r>
            <a:rPr lang="ru-RU" sz="2000" b="1" kern="1200" dirty="0" err="1" smtClean="0">
              <a:latin typeface="Bookman Old Style" pitchFamily="18" charset="0"/>
            </a:rPr>
            <a:t>Артинский</a:t>
          </a:r>
          <a:r>
            <a:rPr lang="ru-RU" sz="2000" b="1" kern="1200" dirty="0" smtClean="0">
              <a:latin typeface="Bookman Old Style" pitchFamily="18" charset="0"/>
            </a:rPr>
            <a:t> лицей»</a:t>
          </a:r>
          <a:endParaRPr lang="ru-RU" sz="2000" b="1" kern="1200" dirty="0">
            <a:latin typeface="Bookman Old Style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man Old Style" pitchFamily="18" charset="0"/>
            </a:rPr>
            <a:t>Мобильное электронное образование</a:t>
          </a:r>
          <a:endParaRPr lang="ru-RU" sz="2000" kern="1200" dirty="0">
            <a:latin typeface="Bookman Old Style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man Old Style" pitchFamily="18" charset="0"/>
            </a:rPr>
            <a:t>Центр универсального образования</a:t>
          </a:r>
          <a:endParaRPr lang="ru-RU" sz="2000" kern="1200" dirty="0">
            <a:latin typeface="Bookman Old Style" pitchFamily="18" charset="0"/>
          </a:endParaRPr>
        </a:p>
      </dsp:txBody>
      <dsp:txXfrm rot="-5400000">
        <a:off x="1001089" y="57881"/>
        <a:ext cx="6468026" cy="976080"/>
      </dsp:txXfrm>
    </dsp:sp>
    <dsp:sp modelId="{D373A036-F94A-4F4C-8E2A-73EE8C3D8E9E}">
      <dsp:nvSpPr>
        <dsp:cNvPr id="0" name=""/>
        <dsp:cNvSpPr/>
      </dsp:nvSpPr>
      <dsp:spPr>
        <a:xfrm rot="16200000">
          <a:off x="-259814" y="1674070"/>
          <a:ext cx="1664136" cy="12682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accent1"/>
            </a:solidFill>
          </a:endParaRPr>
        </a:p>
      </dsp:txBody>
      <dsp:txXfrm rot="-5400000">
        <a:off x="-61850" y="2110211"/>
        <a:ext cx="1268209" cy="395927"/>
      </dsp:txXfrm>
    </dsp:sp>
    <dsp:sp modelId="{A8DA9B1C-331A-4D72-AFB8-31BD43E53765}">
      <dsp:nvSpPr>
        <dsp:cNvPr id="0" name=""/>
        <dsp:cNvSpPr/>
      </dsp:nvSpPr>
      <dsp:spPr>
        <a:xfrm rot="5400000">
          <a:off x="3772317" y="-1213553"/>
          <a:ext cx="1081688" cy="6461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itchFamily="18" charset="0"/>
            </a:rPr>
            <a:t>МАОУ АГО «</a:t>
          </a:r>
          <a:r>
            <a:rPr lang="ru-RU" sz="2000" b="1" kern="1200" dirty="0" err="1" smtClean="0">
              <a:latin typeface="Bookman Old Style" pitchFamily="18" charset="0"/>
            </a:rPr>
            <a:t>Артинская</a:t>
          </a:r>
          <a:r>
            <a:rPr lang="ru-RU" sz="2000" b="1" kern="1200" dirty="0" smtClean="0">
              <a:latin typeface="Bookman Old Style" pitchFamily="18" charset="0"/>
            </a:rPr>
            <a:t> СОШ №1»</a:t>
          </a:r>
          <a:endParaRPr lang="ru-RU" sz="2000" b="1" kern="1200" dirty="0">
            <a:latin typeface="Bookman Old Style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man Old Style" pitchFamily="18" charset="0"/>
            </a:rPr>
            <a:t>Мобильное электронное образование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man Old Style" pitchFamily="18" charset="0"/>
            </a:rPr>
            <a:t>Центр «Точка роста»</a:t>
          </a:r>
          <a:endParaRPr lang="ru-RU" sz="2000" kern="1200" dirty="0">
            <a:latin typeface="Bookman Old Style" pitchFamily="18" charset="0"/>
          </a:endParaRPr>
        </a:p>
      </dsp:txBody>
      <dsp:txXfrm rot="-5400000">
        <a:off x="1082657" y="1528911"/>
        <a:ext cx="6408205" cy="976080"/>
      </dsp:txXfrm>
    </dsp:sp>
    <dsp:sp modelId="{19962CBD-74C7-4EBE-81AC-F709F1A228C7}">
      <dsp:nvSpPr>
        <dsp:cNvPr id="0" name=""/>
        <dsp:cNvSpPr/>
      </dsp:nvSpPr>
      <dsp:spPr>
        <a:xfrm rot="16200000">
          <a:off x="-233417" y="3118703"/>
          <a:ext cx="1664136" cy="13210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1"/>
            </a:solidFill>
          </a:endParaRPr>
        </a:p>
      </dsp:txBody>
      <dsp:txXfrm rot="-5400000">
        <a:off x="-61850" y="3607638"/>
        <a:ext cx="1321003" cy="343133"/>
      </dsp:txXfrm>
    </dsp:sp>
    <dsp:sp modelId="{1CF6B549-87CD-48DB-8995-F793C6B10DA1}">
      <dsp:nvSpPr>
        <dsp:cNvPr id="0" name=""/>
        <dsp:cNvSpPr/>
      </dsp:nvSpPr>
      <dsp:spPr>
        <a:xfrm rot="5400000">
          <a:off x="3798714" y="293546"/>
          <a:ext cx="1081688" cy="638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itchFamily="18" charset="0"/>
            </a:rPr>
            <a:t>МАОУ АГО «</a:t>
          </a:r>
          <a:r>
            <a:rPr lang="ru-RU" sz="2000" b="1" kern="1200" dirty="0" err="1" smtClean="0">
              <a:latin typeface="Bookman Old Style" pitchFamily="18" charset="0"/>
            </a:rPr>
            <a:t>Артинская</a:t>
          </a:r>
          <a:r>
            <a:rPr lang="ru-RU" sz="2000" b="1" kern="1200" dirty="0" smtClean="0">
              <a:latin typeface="Bookman Old Style" pitchFamily="18" charset="0"/>
            </a:rPr>
            <a:t> СОШ №6»</a:t>
          </a:r>
          <a:endParaRPr lang="ru-RU" sz="2000" b="1" kern="1200" dirty="0">
            <a:latin typeface="Bookman Old Style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man Old Style" pitchFamily="18" charset="0"/>
            </a:rPr>
            <a:t>Центр «Точка роста»- курс на цифровую грамотность детей</a:t>
          </a:r>
          <a:endParaRPr lang="ru-RU" sz="2000" kern="1200" dirty="0">
            <a:latin typeface="Bookman Old Style" pitchFamily="18" charset="0"/>
          </a:endParaRPr>
        </a:p>
      </dsp:txBody>
      <dsp:txXfrm rot="-5400000">
        <a:off x="1145123" y="2999941"/>
        <a:ext cx="6336066" cy="97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138A37-14BE-4430-9A04-135C108F5ACC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1F0B24-C8DC-46C9-BE71-8EE88711B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Data" Target="../diagrams/data4.xml"/><Relationship Id="rId1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0.jpeg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1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42.jpe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1.wdp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2336" y="4653136"/>
            <a:ext cx="428293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Спешилова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Александровна, 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ачальник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Артинского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890" y="1909861"/>
            <a:ext cx="8159375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Августовское педагогическое  совещание работников системы образования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5891" y="3492374"/>
            <a:ext cx="8159375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«От задач к решениям – стратегические ориентиры развития системы образования</a:t>
            </a:r>
          </a:p>
          <a:p>
            <a:pPr algn="ctr"/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Артинского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городского округа»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-6984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10687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5927" y="836712"/>
            <a:ext cx="79563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Муниципальная модель по обеспечению  и развитию семейного воспитания и родительского просвещения  в </a:t>
            </a:r>
            <a:r>
              <a:rPr lang="ru-RU" b="1" dirty="0" err="1" smtClean="0">
                <a:solidFill>
                  <a:schemeClr val="tx2"/>
                </a:solidFill>
                <a:latin typeface="Bookman Old Style" pitchFamily="18" charset="0"/>
              </a:rPr>
              <a:t>Артинском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 городском округе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1330" y="1844824"/>
            <a:ext cx="7128792" cy="50405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latin typeface="Bookman Old Style" pitchFamily="18" charset="0"/>
              </a:rPr>
              <a:t>Муниципальный совет по родительскому просвещению  </a:t>
            </a:r>
            <a:endParaRPr lang="ru-RU" sz="1400" b="1" dirty="0" smtClean="0"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в </a:t>
            </a:r>
            <a:r>
              <a:rPr lang="ru-RU" sz="1400" b="1" dirty="0" err="1">
                <a:latin typeface="Bookman Old Style" pitchFamily="18" charset="0"/>
              </a:rPr>
              <a:t>Артинском</a:t>
            </a:r>
            <a:r>
              <a:rPr lang="ru-RU" sz="1400" b="1" dirty="0">
                <a:latin typeface="Bookman Old Style" pitchFamily="18" charset="0"/>
              </a:rPr>
              <a:t> городском округе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10860345"/>
              </p:ext>
            </p:extLst>
          </p:nvPr>
        </p:nvGraphicFramePr>
        <p:xfrm>
          <a:off x="-60388" y="2492896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1452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-69846"/>
            <a:ext cx="9276523" cy="70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10687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216" y="968652"/>
            <a:ext cx="7228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04864"/>
            <a:ext cx="5321576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Ключевые изменения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779912" y="2976803"/>
            <a:ext cx="1152128" cy="86409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6608" y="3855602"/>
            <a:ext cx="7127649" cy="13015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 определить воспитание как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«деятельность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, направленную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поведения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6608" y="5373216"/>
            <a:ext cx="7127649" cy="14847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формирование у обучающихся чувства патриотизма и гражданственности, уважения к памяти защитников Отечества…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РФ, к природе…"</a:t>
            </a:r>
          </a:p>
        </p:txBody>
      </p:sp>
    </p:spTree>
    <p:extLst>
      <p:ext uri="{BB962C8B-B14F-4D97-AF65-F5344CB8AC3E}">
        <p14:creationId xmlns:p14="http://schemas.microsoft.com/office/powerpoint/2010/main" xmlns="" val="40666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-69846"/>
            <a:ext cx="9276523" cy="70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10687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216" y="968652"/>
            <a:ext cx="722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Стратегические линии от унифицированного к индивидуализированному образованию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826972583"/>
              </p:ext>
            </p:extLst>
          </p:nvPr>
        </p:nvGraphicFramePr>
        <p:xfrm>
          <a:off x="467544" y="1700808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5401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-13185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10687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23528" y="711851"/>
            <a:ext cx="84249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Муниципальный методический месячник-2020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«Комплексное использование современных подходов к организации учебно-воспитательного процесса с целью повышения качества образования»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0681647"/>
              </p:ext>
            </p:extLst>
          </p:nvPr>
        </p:nvGraphicFramePr>
        <p:xfrm>
          <a:off x="107504" y="2060848"/>
          <a:ext cx="8784976" cy="44889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96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8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Организаторы мероприятия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91042" marR="91042" marT="45521" marB="45521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20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Азигуловская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СОШ»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Староартинская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СОШ»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Стратегия работы школ с низкими результатами обучения и школ, функционирующих в неблагоприятных социальных условиях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01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Сажинская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СОШ»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Куркинская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ООШ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Методическое сопровождение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профессионального роста педагогических работников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Сухановская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СОШ»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«Березовская ООШ»</a:t>
                      </a:r>
                    </a:p>
                  </a:txBody>
                  <a:tcPr marL="66675" marR="66675" marT="66675" marB="666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Современная школа 2020: управление качеством образования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Артинский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лицей»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Профильное обучение. Опыт реализации ФГОС среднего общего образования в МАОУ 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Артинский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лицей»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АГО 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Артинская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СОШ №6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Психолого-педагогический консилиум как один из инструментов создания условий освоения образовательной программы детьми, испытывающими трудности в обучении.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21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Rectangle 22"/>
          <p:cNvSpPr>
            <a:spLocks noChangeArrowheads="1"/>
          </p:cNvSpPr>
          <p:nvPr/>
        </p:nvSpPr>
        <p:spPr bwMode="gray">
          <a:xfrm>
            <a:off x="1114425" y="263559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gray">
          <a:xfrm>
            <a:off x="1966526" y="2362548"/>
            <a:ext cx="375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FF"/>
                </a:solidFill>
              </a:rPr>
              <a:t>90</a:t>
            </a:r>
            <a:endParaRPr lang="en-US" altLang="zh-CN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gray">
          <a:xfrm>
            <a:off x="2643188" y="3811935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gray">
          <a:xfrm>
            <a:off x="3359150" y="313566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gray">
          <a:xfrm>
            <a:off x="5032375" y="2449860"/>
            <a:ext cx="234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 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gray">
          <a:xfrm>
            <a:off x="5032375" y="4731098"/>
            <a:ext cx="324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</a:rPr>
              <a:t>D.</a:t>
            </a:r>
            <a:r>
              <a:rPr lang="en-US" altLang="zh-CN" dirty="0">
                <a:solidFill>
                  <a:srgbClr val="FFFFFF"/>
                </a:solidFill>
              </a:rPr>
              <a:t> Description of  the contents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3117" y="1092242"/>
            <a:ext cx="7956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Муниципальный методический месячник-2020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4" name="Picture 2" descr="https://azigul.uralschool.ru/upload/scazigul_new/images/big/1c/b0/1cb0df064b6d443a24e32cd558044cf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" y="1609416"/>
            <a:ext cx="3255189" cy="18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mousosh.ucoz.ru/avatar/IMG_2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7716" y="1574989"/>
            <a:ext cx="2932436" cy="21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192.168.1.58\e\1. ФОТО 2019-2020 уч.год\МММ 2020\ЕМД от КУркинской ООШ\20200229_1055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235" y="1569489"/>
            <a:ext cx="2939769" cy="22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192.168.1.58\e\1. ФОТО 2019-2020 уч.год\МММ 2020\Методический день Сажинская СОШ\IMG-20200714-WA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02340"/>
            <a:ext cx="3432946" cy="25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192.168.1.58\e\1. ФОТО 2019-2020 уч.год\МММ 2020\Сухановская\i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043" y="3509481"/>
            <a:ext cx="3664851" cy="24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192.168.1.58\e\1. ФОТО 2019-2020 уч.год\МММ 2020\ЕМД  Выступление Староартинская СОШ\IMG_72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833" y="3655288"/>
            <a:ext cx="3012171" cy="22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4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Rectangle 22"/>
          <p:cNvSpPr>
            <a:spLocks noChangeArrowheads="1"/>
          </p:cNvSpPr>
          <p:nvPr/>
        </p:nvSpPr>
        <p:spPr bwMode="gray">
          <a:xfrm>
            <a:off x="1114425" y="263559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gray">
          <a:xfrm>
            <a:off x="1966526" y="2362548"/>
            <a:ext cx="375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FF"/>
                </a:solidFill>
              </a:rPr>
              <a:t>90</a:t>
            </a:r>
            <a:endParaRPr lang="en-US" altLang="zh-CN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gray">
          <a:xfrm>
            <a:off x="2643188" y="3811935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gray">
          <a:xfrm>
            <a:off x="3359150" y="313566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gray">
          <a:xfrm>
            <a:off x="5032375" y="2449860"/>
            <a:ext cx="234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 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gray">
          <a:xfrm>
            <a:off x="5032375" y="4731098"/>
            <a:ext cx="324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</a:rPr>
              <a:t>D.</a:t>
            </a:r>
            <a:r>
              <a:rPr lang="en-US" altLang="zh-CN" dirty="0">
                <a:solidFill>
                  <a:srgbClr val="FFFFFF"/>
                </a:solidFill>
              </a:rPr>
              <a:t> Description of  the contents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3117" y="900491"/>
            <a:ext cx="7956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Стратегическая линия - обеспечение современной инфраструктуры образовательного процесса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s://school-5tob.siteedu.ru/media/sub/1391/uploads/7777777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843" y="1837690"/>
            <a:ext cx="1460044" cy="12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f69fad02e3de0f2529765dabafa7ec7b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924" y="3098482"/>
            <a:ext cx="1793553" cy="12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hool90.centerstart.ru/sites/school90.centerstart.ru/files/tmp/all-img/7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27774"/>
            <a:ext cx="2267871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yc1-brr.edusite.ru/images/p455_sovremennaya-shko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293" y="5641357"/>
            <a:ext cx="1714932" cy="1143288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25908359"/>
              </p:ext>
            </p:extLst>
          </p:nvPr>
        </p:nvGraphicFramePr>
        <p:xfrm>
          <a:off x="906608" y="1692951"/>
          <a:ext cx="6181113" cy="163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2479111437"/>
              </p:ext>
            </p:extLst>
          </p:nvPr>
        </p:nvGraphicFramePr>
        <p:xfrm>
          <a:off x="209345" y="2936874"/>
          <a:ext cx="6181113" cy="163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4" name="Стрелка вправо 23"/>
          <p:cNvSpPr/>
          <p:nvPr/>
        </p:nvSpPr>
        <p:spPr>
          <a:xfrm>
            <a:off x="906608" y="4114393"/>
            <a:ext cx="6099235" cy="1584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Переход на новые профессиональные стандарты и аттестационные процессы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23528" y="5373392"/>
            <a:ext cx="6181113" cy="1584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Изменение инфраструктуры образовательных организаций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4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3" grpId="0">
        <p:bldAsOne/>
      </p:bldGraphic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Rectangle 22"/>
          <p:cNvSpPr>
            <a:spLocks noChangeArrowheads="1"/>
          </p:cNvSpPr>
          <p:nvPr/>
        </p:nvSpPr>
        <p:spPr bwMode="gray">
          <a:xfrm>
            <a:off x="1114425" y="263559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gray">
          <a:xfrm>
            <a:off x="1966526" y="2362548"/>
            <a:ext cx="375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FF"/>
                </a:solidFill>
              </a:rPr>
              <a:t>90</a:t>
            </a:r>
            <a:endParaRPr lang="en-US" altLang="zh-CN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gray">
          <a:xfrm>
            <a:off x="2643188" y="3811935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gray">
          <a:xfrm>
            <a:off x="3359150" y="313566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gray">
          <a:xfrm>
            <a:off x="5032375" y="2449860"/>
            <a:ext cx="234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 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gray">
          <a:xfrm>
            <a:off x="5032375" y="4731098"/>
            <a:ext cx="324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</a:rPr>
              <a:t>D.</a:t>
            </a:r>
            <a:r>
              <a:rPr lang="en-US" altLang="zh-CN" dirty="0">
                <a:solidFill>
                  <a:srgbClr val="FFFFFF"/>
                </a:solidFill>
              </a:rPr>
              <a:t> Description of  the contents</a:t>
            </a:r>
          </a:p>
        </p:txBody>
      </p:sp>
      <p:pic>
        <p:nvPicPr>
          <p:cNvPr id="2050" name="Picture 2" descr="\\192.168.1.58\e\ЖЕЛТЫШЕВА И.В\Точка роста\МАОУ АГО АСОШ № 6\Зона 2 после ремонта\помещение 2\Фото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" y="826211"/>
            <a:ext cx="4349456" cy="32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1.58\e\ЖЕЛТЫШЕВА И.В\Точка роста\МАОУ АГО АСОШ № 6\Зона 2 после ремонта\помещение 1\Фото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463" y="807630"/>
            <a:ext cx="4412140" cy="33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1.58\e\ЖЕЛТЫШЕВА И.В\Точка роста\МАОУ АГО АСОШ №1\зона 1 после ремонта\фото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9" y="4075295"/>
            <a:ext cx="4611962" cy="26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92.168.1.58\e\ЖЕЛТЫШЕВА И.В\Точка роста\МАОУ АГО АСОШ №1\зона 1 после ремонта\фото 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578" y="4088303"/>
            <a:ext cx="4635025" cy="26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795320"/>
            <a:ext cx="8233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Артинская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СОШ №6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795" y="3991124"/>
            <a:ext cx="8233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Артинская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СОШ №1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9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58755" y="1041683"/>
            <a:ext cx="8100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  <a:cs typeface="BrowalliaUPC" pitchFamily="34" charset="-34"/>
              </a:rPr>
              <a:t>Консультативные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  <a:cs typeface="BrowalliaUPC" pitchFamily="34" charset="-34"/>
              </a:rPr>
              <a:t>пункты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  <a:cs typeface="BrowalliaUPC" pitchFamily="34" charset="-34"/>
              </a:rPr>
              <a:t>в дошкольных  образовательных организациях </a:t>
            </a:r>
            <a:endParaRPr lang="ru-RU" b="1" dirty="0">
              <a:solidFill>
                <a:schemeClr val="tx2"/>
              </a:solidFill>
              <a:latin typeface="Bookman Old Style" pitchFamily="18" charset="0"/>
              <a:cs typeface="BrowalliaUPC" pitchFamily="34" charset="-34"/>
            </a:endParaRPr>
          </a:p>
        </p:txBody>
      </p:sp>
      <p:pic>
        <p:nvPicPr>
          <p:cNvPr id="2050" name="Picture 2" descr="C:\Users\Schapova N Y\Downloads\Новая папка\WhatsApp Image 2020-08-14 at 10.46.1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921" y="4187264"/>
            <a:ext cx="3421157" cy="25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apova N Y\Downloads\Новая папка\IMG_20200228_141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922" y="1755920"/>
            <a:ext cx="3422226" cy="26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apova N Y\Downloads\Новая папка\IMG_20200228_1457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86" y="3778145"/>
            <a:ext cx="2285502" cy="30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apova N Y\Downloads\Новая папка\IMG_20200302_0855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66" y="1755919"/>
            <a:ext cx="2295422" cy="30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hapova N Y\Downloads\Новая папка\IMG_20200302_1036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988" y="2612642"/>
            <a:ext cx="2361933" cy="31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1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Rectangle 22"/>
          <p:cNvSpPr>
            <a:spLocks noChangeArrowheads="1"/>
          </p:cNvSpPr>
          <p:nvPr/>
        </p:nvSpPr>
        <p:spPr bwMode="gray">
          <a:xfrm>
            <a:off x="1114425" y="263559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gray">
          <a:xfrm>
            <a:off x="1966526" y="2362548"/>
            <a:ext cx="375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FF"/>
                </a:solidFill>
              </a:rPr>
              <a:t>90</a:t>
            </a:r>
            <a:endParaRPr lang="en-US" altLang="zh-CN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gray">
          <a:xfrm>
            <a:off x="2643188" y="3811935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gray">
          <a:xfrm>
            <a:off x="3359150" y="313566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gray">
          <a:xfrm>
            <a:off x="5032375" y="2449860"/>
            <a:ext cx="234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 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gray">
          <a:xfrm>
            <a:off x="5032375" y="4731098"/>
            <a:ext cx="324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</a:rPr>
              <a:t>D.</a:t>
            </a:r>
            <a:r>
              <a:rPr lang="en-US" altLang="zh-CN" dirty="0">
                <a:solidFill>
                  <a:srgbClr val="FFFFFF"/>
                </a:solidFill>
              </a:rPr>
              <a:t> Description of  the contents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3117" y="900491"/>
            <a:ext cx="7956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Муниципальная система оценки качества образования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5068" y="1384710"/>
            <a:ext cx="7662157" cy="19556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Муниципальная программа «Повышение качества образования в общеобразовательных организациях, имеющих низкие образовательные результаты обучения и (или) функционирующих в неблагоприятных социальных условиях на территории </a:t>
            </a:r>
            <a:r>
              <a:rPr lang="ru-RU" sz="1600" b="1" dirty="0" err="1" smtClean="0">
                <a:solidFill>
                  <a:schemeClr val="tx1"/>
                </a:solidFill>
                <a:latin typeface="Bookman Old Style" pitchFamily="18" charset="0"/>
              </a:rPr>
              <a:t>Артинского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 городского округа на 2020- 2023 годы, утверждена Приказом  Управления образования ААГО № 156-од от 16.06.2020 г.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281" y="3935583"/>
            <a:ext cx="7416048" cy="28193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1. 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Разработка и внедрение муниципальной модели поддержки школ с низкими результатами обучения и школ, функционирующих в неблагоприятных социальных условиях.</a:t>
            </a:r>
            <a:b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2.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 Проведение идентификации школ, функционирующих в неблагоприятных социальных условиях по критериям и показателям.</a:t>
            </a:r>
            <a:b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3.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 Разработка и внедрение механизмов финансовой, кадровой и методической поддержки школ.</a:t>
            </a:r>
            <a:b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4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. Разработка и внедрение механизмов мониторинга результативности программ улучшения результатов обучения.</a:t>
            </a:r>
            <a:b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5.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 Тиражирование лучших практик: модели перехода школ с низкими результатами обучения и школ, функционирующих в неблагоприятных социальных условиях, в эффективный режим работы.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3990" y="3481233"/>
            <a:ext cx="7956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Основные  направления программы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7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Rectangle 22"/>
          <p:cNvSpPr>
            <a:spLocks noChangeArrowheads="1"/>
          </p:cNvSpPr>
          <p:nvPr/>
        </p:nvSpPr>
        <p:spPr bwMode="gray">
          <a:xfrm>
            <a:off x="1114425" y="263559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gray">
          <a:xfrm>
            <a:off x="1966526" y="2362548"/>
            <a:ext cx="375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FF"/>
                </a:solidFill>
              </a:rPr>
              <a:t>90</a:t>
            </a:r>
            <a:endParaRPr lang="en-US" altLang="zh-CN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gray">
          <a:xfrm>
            <a:off x="2643188" y="3811935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gray">
          <a:xfrm>
            <a:off x="3359150" y="313566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gray">
          <a:xfrm>
            <a:off x="5032375" y="2449860"/>
            <a:ext cx="234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 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gray">
          <a:xfrm>
            <a:off x="5032375" y="4731098"/>
            <a:ext cx="324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</a:rPr>
              <a:t>D.</a:t>
            </a:r>
            <a:r>
              <a:rPr lang="en-US" altLang="zh-CN" dirty="0">
                <a:solidFill>
                  <a:srgbClr val="FFFFFF"/>
                </a:solidFill>
              </a:rPr>
              <a:t> Description of  the contents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3117" y="900491"/>
            <a:ext cx="7956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Оборудование, выданное образовательным организациям за участие в проекте 2.2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" name="AutoShape 2" descr="https://www.remontnik.ru/media/PortfolioImage/156/None__47e957792c5ecd8630a4f0f6ec3404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remontnik.ru/media/PortfolioImage/156/None__47e957792c5ecd8630a4f0f6ec3404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remontnik.ru/media/PortfolioImage/156/None__47e957792c5ecd8630a4f0f6ec3404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dashaus.com.ua/upload/medialibrary/094/0941e93a0b2f6d7f6382878d9f5f85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94" y="1691467"/>
            <a:ext cx="2987944" cy="22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59150" y="1684762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Староартинская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СОШ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108" name="Picture 12" descr="http://900igr.net/up/datai/171675/0013-017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1" y="4494106"/>
            <a:ext cx="1738627" cy="20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kupka-nsk.ru/wp-content/uploads/2020/06/prodat-staryj-noutbu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345" y="3941366"/>
            <a:ext cx="3670111" cy="25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myfactor.ru/image/cache/catalog/1090401/748559-2-800x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526" y="3997927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499450" y="2505911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Азигуловская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СОШ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3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http://artiuo.ru/cache/0_360x270_images_stories_u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8066"/>
            <a:ext cx="3931932" cy="2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92.168.1.58\e\1. ФОТО 2019-2020 уч.год\Встреча История одного подвига 7.12.19\Новая папка\IMG-20191209-WA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38" y="782279"/>
            <a:ext cx="3904824" cy="29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rtiuo.ru/cache/0_357x305_images_stories_img-20200319-wa00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001" y="1022343"/>
            <a:ext cx="3241340" cy="27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iceyarti.ru/wp-content/uploads/2020/05/5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74885"/>
            <a:ext cx="2580642" cy="30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iceyarti.ru/wp-content/uploads/2020/05/2-768x10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932" y="3635920"/>
            <a:ext cx="2405759" cy="32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verdlowskoe.ucoz.com/75letVOV/WhatsApp_Image_2020-06-22_at_16.15.31-1-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3" t="12188" r="11038" b="9866"/>
          <a:stretch/>
        </p:blipFill>
        <p:spPr bwMode="auto">
          <a:xfrm>
            <a:off x="6347380" y="3748788"/>
            <a:ext cx="2916584" cy="29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9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52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3117" y="900491"/>
            <a:ext cx="7956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Основные линии развития до 2024 года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41172233"/>
              </p:ext>
            </p:extLst>
          </p:nvPr>
        </p:nvGraphicFramePr>
        <p:xfrm>
          <a:off x="906608" y="1289504"/>
          <a:ext cx="6779653" cy="516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2396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52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6451" y="3068960"/>
            <a:ext cx="46770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Book Antiqua" pitchFamily="18" charset="0"/>
              </a:rPr>
              <a:t>Школьная инфраструктура</a:t>
            </a:r>
            <a:endParaRPr lang="ru-RU" sz="36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23528" y="1132279"/>
            <a:ext cx="3062095" cy="18002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Кадровое обеспечение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3923929" y="1085718"/>
            <a:ext cx="3240360" cy="18002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Методическая деятельность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Выноска со стрелкой влево 25"/>
          <p:cNvSpPr/>
          <p:nvPr/>
        </p:nvSpPr>
        <p:spPr>
          <a:xfrm>
            <a:off x="5544110" y="2744859"/>
            <a:ext cx="3276364" cy="1432625"/>
          </a:xfrm>
          <a:prstGeom prst="lef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Информационная деятельность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>
            <a:off x="467543" y="4437112"/>
            <a:ext cx="2918079" cy="1584176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Материально-техническое обеспечение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>
            <a:off x="4030185" y="4437112"/>
            <a:ext cx="2918079" cy="1584176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Финансовое обеспечение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0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29426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28045" y="901052"/>
            <a:ext cx="8100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Независимая оценка качества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524670"/>
              </p:ext>
            </p:extLst>
          </p:nvPr>
        </p:nvGraphicFramePr>
        <p:xfrm>
          <a:off x="335397" y="1589130"/>
          <a:ext cx="6143895" cy="661513"/>
        </p:xfrm>
        <a:graphic>
          <a:graphicData uri="http://schemas.openxmlformats.org/drawingml/2006/table">
            <a:tbl>
              <a:tblPr/>
              <a:tblGrid>
                <a:gridCol w="2485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Название ОО</a:t>
                      </a:r>
                      <a:endParaRPr lang="ru-RU" sz="1200" b="1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баллы</a:t>
                      </a:r>
                      <a:endParaRPr lang="ru-RU" sz="1200" b="1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Место в СО</a:t>
                      </a:r>
                      <a:endParaRPr lang="ru-RU" sz="1200" b="1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Оценка</a:t>
                      </a:r>
                      <a:endParaRPr lang="ru-RU" sz="1200" b="1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УДО АГО «</a:t>
                      </a:r>
                      <a:r>
                        <a:rPr lang="ru-RU" sz="1000" b="0" dirty="0" err="1" smtClean="0">
                          <a:effectLst/>
                          <a:latin typeface="Bookman Old Style" pitchFamily="18" charset="0"/>
                          <a:ea typeface="Times New Roman"/>
                        </a:rPr>
                        <a:t>Артинская</a:t>
                      </a:r>
                      <a:r>
                        <a:rPr lang="ru-RU" sz="1000" b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ДЮСШ"</a:t>
                      </a:r>
                      <a:endParaRPr lang="ru-RU" sz="1200" b="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132,00</a:t>
                      </a:r>
                      <a:endParaRPr lang="ru-RU" sz="1200" b="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133</a:t>
                      </a:r>
                      <a:endParaRPr lang="ru-RU" sz="1200" b="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ОТЛИЧНО</a:t>
                      </a:r>
                      <a:endParaRPr lang="ru-RU" sz="1200" b="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МАОУ</a:t>
                      </a:r>
                      <a:r>
                        <a:rPr lang="ru-RU" sz="1000" baseline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АГО «ЦДО</a:t>
                      </a: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"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  <a:ea typeface="Times New Roman"/>
                        </a:rPr>
                        <a:t>125,50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  <a:ea typeface="Times New Roman"/>
                        </a:rPr>
                        <a:t>283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  <a:ea typeface="Times New Roman"/>
                        </a:rPr>
                        <a:t>ХОРОШО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3666310"/>
              </p:ext>
            </p:extLst>
          </p:nvPr>
        </p:nvGraphicFramePr>
        <p:xfrm>
          <a:off x="6660232" y="1562771"/>
          <a:ext cx="2304256" cy="762000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8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160,00 - 128,00 "отлично"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127,99 - 96,00 "хорошо"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95,99 - 64,00 "удовлетворительно"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63,99 - 32,00 "плохо"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31,99 - 0 "неудовлетворительно"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2523" y="1270384"/>
            <a:ext cx="81356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НОК 2017  Организации дополнительного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847582"/>
              </p:ext>
            </p:extLst>
          </p:nvPr>
        </p:nvGraphicFramePr>
        <p:xfrm>
          <a:off x="395536" y="2636912"/>
          <a:ext cx="5996305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1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Название ОО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Итоговый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балл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Место в СО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(из 1145 ОО)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Оценка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Артинский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лицей»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129,39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ОТЛИЧНО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Сажинская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СОШ»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126,43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Куркинская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ООШ»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124,93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244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Староартинская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СОШ»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124,49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260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«Березовская ООШ»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122,28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Поташкинская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СОШ»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394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«Барабинская ООШ»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120,27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401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«Манчажская СОШ»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117,72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505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«Малотавринская СОШ»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116,09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АГО «АСОШ № 1»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115,73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«Азигуловская СОШ»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114,5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МАОУ АГО «АСОШ № 6»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114,29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632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МКОУ «Нижнебардымская ООШ»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107,99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«Малокарзинская ООШ»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105,73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893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«Сухановская СОШ»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105,05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905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МБОУ «Свердловская СОШ»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104,53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917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ХОРОШО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376189"/>
              </p:ext>
            </p:extLst>
          </p:nvPr>
        </p:nvGraphicFramePr>
        <p:xfrm>
          <a:off x="6660232" y="3645024"/>
          <a:ext cx="2206364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</a:rPr>
                        <a:t>160,00 - 128,00 "отлично"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</a:rPr>
                        <a:t>127,99 - 97 "хорошо"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</a:rPr>
                        <a:t>96,99 - 64 "удовлетворительно"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</a:rPr>
                        <a:t>63,99 – 0 "неудовлетворительно"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0865" y="2204864"/>
            <a:ext cx="547260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НОК-2018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Общеобразовательные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организации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5920" y="5437172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u="sng" dirty="0" smtClean="0">
                <a:solidFill>
                  <a:schemeClr val="tx2"/>
                </a:solidFill>
                <a:latin typeface="Bookman Old Style" pitchFamily="18" charset="0"/>
                <a:ea typeface="Times New Roman"/>
              </a:rPr>
              <a:t>НОК-2019 Организации </a:t>
            </a:r>
            <a:r>
              <a:rPr lang="ru-RU" sz="1400" b="1" u="sng" dirty="0">
                <a:solidFill>
                  <a:schemeClr val="tx2"/>
                </a:solidFill>
                <a:latin typeface="Bookman Old Style" pitchFamily="18" charset="0"/>
                <a:ea typeface="Times New Roman"/>
              </a:rPr>
              <a:t>дошкольного образования </a:t>
            </a:r>
            <a:endParaRPr lang="ru-RU" sz="1400" u="sng" dirty="0">
              <a:solidFill>
                <a:schemeClr val="tx2"/>
              </a:solidFill>
              <a:effectLst/>
              <a:latin typeface="Bookman Old Style" pitchFamily="18" charset="0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601143"/>
              </p:ext>
            </p:extLst>
          </p:nvPr>
        </p:nvGraphicFramePr>
        <p:xfrm>
          <a:off x="395536" y="5778032"/>
          <a:ext cx="5976663" cy="762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57096"/>
                <a:gridCol w="1215390"/>
                <a:gridCol w="1215390"/>
                <a:gridCol w="988787"/>
              </a:tblGrid>
              <a:tr h="221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Название 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Итоговый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Балл (из 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Место в СО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(из 1188 ОО)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Капелька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97,7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ОТЛИЧНО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Сказка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95,6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ОТЛИЧНО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Bookman Old Style" pitchFamily="18" charset="0"/>
                          <a:ea typeface="Times New Roman"/>
                        </a:rPr>
                        <a:t>Радуга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82,6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415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  <a:ea typeface="Times New Roman"/>
                        </a:rPr>
                        <a:t>ОТЛИЧНО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2383235"/>
              </p:ext>
            </p:extLst>
          </p:nvPr>
        </p:nvGraphicFramePr>
        <p:xfrm>
          <a:off x="6732240" y="5582986"/>
          <a:ext cx="2160240" cy="914400"/>
        </p:xfrm>
        <a:graphic>
          <a:graphicData uri="http://schemas.openxmlformats.org/drawingml/2006/table">
            <a:tbl>
              <a:tblPr/>
              <a:tblGrid>
                <a:gridCol w="1688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itchFamily="18" charset="0"/>
                          <a:ea typeface="Times New Roman"/>
                        </a:rPr>
                        <a:t>Уровень</a:t>
                      </a:r>
                      <a:endParaRPr lang="ru-RU" sz="10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Bookman Old Style" pitchFamily="18" charset="0"/>
                          <a:ea typeface="Times New Roman"/>
                        </a:rPr>
                        <a:t>Балл</a:t>
                      </a:r>
                      <a:endParaRPr lang="ru-RU" sz="100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отлично</a:t>
                      </a:r>
                      <a:endParaRPr lang="ru-RU" sz="10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itchFamily="18" charset="0"/>
                          <a:ea typeface="Times New Roman"/>
                        </a:rPr>
                        <a:t>81-100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хорошо</a:t>
                      </a:r>
                      <a:endParaRPr lang="ru-RU" sz="10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itchFamily="18" charset="0"/>
                          <a:ea typeface="Times New Roman"/>
                        </a:rPr>
                        <a:t>61-80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удовлетворительно</a:t>
                      </a:r>
                      <a:endParaRPr lang="ru-RU" sz="10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itchFamily="18" charset="0"/>
                          <a:ea typeface="Times New Roman"/>
                        </a:rPr>
                        <a:t>40-60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ниже среднего</a:t>
                      </a:r>
                      <a:endParaRPr lang="ru-RU" sz="10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Bookman Old Style" pitchFamily="18" charset="0"/>
                          <a:ea typeface="Times New Roman"/>
                        </a:rPr>
                        <a:t>20-39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неудовлетворительно</a:t>
                      </a:r>
                      <a:endParaRPr lang="ru-RU" sz="10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Bookman Old Style" pitchFamily="18" charset="0"/>
                          <a:ea typeface="Times New Roman"/>
                        </a:rPr>
                        <a:t>0-19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48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36" y="-49524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062" y="930667"/>
            <a:ext cx="77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Численность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обучающихся по адаптированным образовательным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программам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111" y="1568090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Всего обучающихся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по адаптированным образовательным программам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24289" y="1692942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250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82945" y="2390498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316400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Адаптированные программы для слепых детей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063" y="3050476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Адаптированные программы для детей с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тяжелыми нарушениями речи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83812" y="3985900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830" y="3797350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Адаптированные программы для детей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с нарушениями опорно-двигательного аппарата           </a:t>
            </a: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07795" y="3175328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1407" y="4520374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Адаптированные программы для детей 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с задержкой психического развития 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830" y="5265895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Адаптированные программы для детей 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расстройствами аутистического спектра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6020775"/>
            <a:ext cx="796288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Адаптированные программы для детей 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умственной отсталостью (интеллектуальными нарушениями</a:t>
            </a: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45993" y="4565829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100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83812" y="5328321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2117" y="6124182"/>
            <a:ext cx="941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145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6" y="-104184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062" y="930667"/>
            <a:ext cx="777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Модель предпрофессионального обучения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111" y="1568090"/>
            <a:ext cx="4018393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 smtClean="0">
                <a:solidFill>
                  <a:schemeClr val="tx1"/>
                </a:solidFill>
                <a:latin typeface="Bookman Old Style" pitchFamily="18" charset="0"/>
              </a:rPr>
              <a:t>Внутришкольная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 модель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7830" y="1556926"/>
            <a:ext cx="4572000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Сетевая модель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112" y="2947191"/>
            <a:ext cx="2009196" cy="9405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Многопрофильные ОО </a:t>
            </a:r>
          </a:p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(2 школы)</a:t>
            </a:r>
            <a:endParaRPr lang="ru-RU" sz="14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4391" y="2960903"/>
            <a:ext cx="1990720" cy="8766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Однопрофильные </a:t>
            </a:r>
          </a:p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ОО 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(9 школ)</a:t>
            </a:r>
            <a:endParaRPr lang="ru-RU" sz="14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88908" y="2871212"/>
            <a:ext cx="1502281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ВУЗы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7467" y="3665538"/>
            <a:ext cx="2044476" cy="11190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Организации дополнительного образования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51922" y="4977172"/>
            <a:ext cx="352839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Предприятия и организации района и СО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41719" y="2871212"/>
            <a:ext cx="1502281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Учебные центры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64978" y="2873049"/>
            <a:ext cx="1502281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ССУЗы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30926" y="3665538"/>
            <a:ext cx="2044476" cy="11190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Организации дошкольного и общего образования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chemeClr val="tx1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043608" y="2216162"/>
            <a:ext cx="2448272" cy="731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14334" y="2216162"/>
            <a:ext cx="2544414" cy="647897"/>
          </a:xfrm>
          <a:prstGeom prst="downArrow">
            <a:avLst>
              <a:gd name="adj1" fmla="val 50000"/>
              <a:gd name="adj2" fmla="val 54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6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55" y="1041683"/>
            <a:ext cx="81003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55" y="1041683"/>
            <a:ext cx="81003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Федеральный  проект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по ранней профессиональной ориентации школьников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Билет в будущее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» 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555689475"/>
              </p:ext>
            </p:extLst>
          </p:nvPr>
        </p:nvGraphicFramePr>
        <p:xfrm>
          <a:off x="469767" y="2132856"/>
          <a:ext cx="79893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62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artiuo.ru/cache/0_300x200_images_stories_a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858" y="825738"/>
            <a:ext cx="4261581" cy="28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k.edu.ru/images/materials/Dekadnik_23.02.04/IMG_3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86" y="825738"/>
            <a:ext cx="4185047" cy="3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chapova N Y\Downloads\IMG-20200820-WA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86426"/>
            <a:ext cx="25922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rtiuo.ru/images/stories/img_93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1" y="3666792"/>
            <a:ext cx="4796212" cy="3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chapova N Y\Downloads\IMG-20200820-WA0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087" y="3665538"/>
            <a:ext cx="4296351" cy="32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0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61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76927"/>
            <a:ext cx="8100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ФГОС среднего общего образования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550460" y="1520172"/>
            <a:ext cx="3600400" cy="1008112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Профили обучения </a:t>
            </a:r>
            <a:endParaRPr lang="ru-RU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60748"/>
            <a:ext cx="2370948" cy="6560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Естественнонаучный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78271" y="3404169"/>
            <a:ext cx="2344378" cy="6560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Технологический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04791" y="2660748"/>
            <a:ext cx="2074094" cy="6560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Гуманитарный 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3492357"/>
            <a:ext cx="2074094" cy="6560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Универсальный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49826" y="2680659"/>
            <a:ext cx="2074094" cy="6560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Социально-экономический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99792" y="2485149"/>
            <a:ext cx="432048" cy="5036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741939" y="2505060"/>
            <a:ext cx="432048" cy="5036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845389" y="4488453"/>
            <a:ext cx="3600400" cy="1008112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Уровни  обучения </a:t>
            </a:r>
            <a:endParaRPr lang="ru-RU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6724" y="5568213"/>
            <a:ext cx="2398183" cy="5716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Базовый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41406" y="5568213"/>
            <a:ext cx="2398183" cy="5716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Углубленный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1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862" y="1070951"/>
            <a:ext cx="8100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«Кластерная модель реализации ФГОС СОО»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1470946"/>
            <a:ext cx="2290943" cy="2214578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2D2D8A"/>
              </a:solidFill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Поташкинская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СОШ,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Сухановская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СОШ,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Березовская ООШ</a:t>
            </a:r>
          </a:p>
          <a:p>
            <a:pPr algn="ctr">
              <a:defRPr/>
            </a:pP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14 человек</a:t>
            </a:r>
          </a:p>
          <a:p>
            <a:pPr algn="ctr">
              <a:defRPr/>
            </a:pPr>
            <a:endParaRPr lang="ru-RU" sz="12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Универсальный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14774" y="1562287"/>
            <a:ext cx="2124899" cy="1933588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Малотавринская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СОШ</a:t>
            </a:r>
          </a:p>
          <a:p>
            <a:pPr algn="ctr">
              <a:defRPr/>
            </a:pP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5 человек</a:t>
            </a:r>
          </a:p>
          <a:p>
            <a:pPr algn="ctr">
              <a:defRPr/>
            </a:pPr>
            <a:endParaRPr lang="ru-RU" sz="12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Универсальный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2038054" y="1595554"/>
            <a:ext cx="4732008" cy="4372538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Школы п. Арти</a:t>
            </a:r>
          </a:p>
          <a:p>
            <a:pPr algn="ctr">
              <a:defRPr/>
            </a:pP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8</a:t>
            </a:r>
            <a:r>
              <a:rPr lang="en-US" sz="1200" dirty="0">
                <a:solidFill>
                  <a:schemeClr val="hlink"/>
                </a:solidFill>
                <a:latin typeface="Bookman Old Style" pitchFamily="18" charset="0"/>
              </a:rPr>
              <a:t>1</a:t>
            </a: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 </a:t>
            </a:r>
            <a:r>
              <a:rPr lang="ru-RU" sz="1200" dirty="0" smtClean="0">
                <a:solidFill>
                  <a:schemeClr val="hlink"/>
                </a:solidFill>
                <a:latin typeface="Bookman Old Style" pitchFamily="18" charset="0"/>
              </a:rPr>
              <a:t>человек</a:t>
            </a: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АСОШ №1 – </a:t>
            </a: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38 чел.</a:t>
            </a: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– 2 класса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социально – экономический (в том числе педагогический класс)</a:t>
            </a:r>
          </a:p>
          <a:p>
            <a:pPr algn="ctr">
              <a:buFontTx/>
              <a:buChar char="-"/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естественнонаучный</a:t>
            </a: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- технологический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Лицей – </a:t>
            </a: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24 чел.</a:t>
            </a: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– 2 класса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- технологический</a:t>
            </a: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- естественнонаучный</a:t>
            </a:r>
          </a:p>
          <a:p>
            <a:pPr algn="ctr">
              <a:defRPr/>
            </a:pPr>
            <a:endParaRPr lang="ru-RU" sz="12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АСОШ №6 – </a:t>
            </a: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18 чел.</a:t>
            </a: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– 1 класс</a:t>
            </a: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   - универсальный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0" y="4290283"/>
            <a:ext cx="2502117" cy="2428867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Свердловская школа  СОШ,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Малокарзинская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ООШ,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Барабинская ООШ</a:t>
            </a:r>
          </a:p>
          <a:p>
            <a:pPr algn="ctr">
              <a:defRPr/>
            </a:pP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12 человек</a:t>
            </a: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endParaRPr lang="ru-RU" sz="12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Универсальный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64940" y="4290283"/>
            <a:ext cx="2428859" cy="2347898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2D2D8A"/>
              </a:solidFill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Манчажская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СОШ,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Азигуловская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СОШ,</a:t>
            </a:r>
          </a:p>
          <a:p>
            <a:pPr algn="ctr">
              <a:defRPr/>
            </a:pPr>
            <a:endParaRPr lang="ru-RU" sz="1200" dirty="0">
              <a:solidFill>
                <a:srgbClr val="2D2D8A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2D2D8A"/>
                </a:solidFill>
                <a:latin typeface="Bookman Old Style" pitchFamily="18" charset="0"/>
              </a:rPr>
              <a:t>Сажинская</a:t>
            </a:r>
            <a:r>
              <a:rPr lang="ru-RU" sz="1200" dirty="0">
                <a:solidFill>
                  <a:srgbClr val="2D2D8A"/>
                </a:solidFill>
                <a:latin typeface="Bookman Old Style" pitchFamily="18" charset="0"/>
              </a:rPr>
              <a:t> СОШ</a:t>
            </a:r>
          </a:p>
          <a:p>
            <a:pPr algn="ctr">
              <a:defRPr/>
            </a:pPr>
            <a:r>
              <a:rPr lang="ru-RU" sz="1200" dirty="0">
                <a:solidFill>
                  <a:schemeClr val="hlink"/>
                </a:solidFill>
                <a:latin typeface="Bookman Old Style" pitchFamily="18" charset="0"/>
              </a:rPr>
              <a:t>5 человек</a:t>
            </a:r>
          </a:p>
          <a:p>
            <a:pPr algn="ctr">
              <a:defRPr/>
            </a:pPr>
            <a:endParaRPr lang="ru-RU" sz="12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Bookman Old Style" pitchFamily="18" charset="0"/>
              </a:rPr>
              <a:t>Универсальный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2D2D8A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0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27930"/>
            <a:ext cx="9276523" cy="695739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9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5575" y="1085718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к функциональной грамотности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AutoShape 2" descr="https://regnum.ru/uploads/pictures/news/2018/11/06/regnum_picture_1541515212281539_norm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rused.ru/irk-mdou78/wp-content/uploads/sites/121/2018/03/dostizh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91" y="1572524"/>
            <a:ext cx="2524336" cy="25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85106617"/>
              </p:ext>
            </p:extLst>
          </p:nvPr>
        </p:nvGraphicFramePr>
        <p:xfrm>
          <a:off x="615068" y="1732049"/>
          <a:ext cx="5757132" cy="47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2264" y="2780928"/>
            <a:ext cx="2392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/>
                </a:solidFill>
                <a:latin typeface="Bookman Old Style" pitchFamily="18" charset="0"/>
              </a:rPr>
              <a:t>Задания, которые мы учим выполнять, приближают конечную цель – выращивают функционально грамотную личность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40930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4491506"/>
              </p:ext>
            </p:extLst>
          </p:nvPr>
        </p:nvGraphicFramePr>
        <p:xfrm>
          <a:off x="162801" y="1218631"/>
          <a:ext cx="8964489" cy="536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826"/>
                <a:gridCol w="4316927"/>
                <a:gridCol w="2195736"/>
              </a:tblGrid>
              <a:tr h="5042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Образовательной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Юнармейскому отряду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Школьному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Музею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7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МБОУ «Барабинская ООШ» им.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Героя Советского Союза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Ивана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Ивановича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Черепанова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Bookman Old Style" pitchFamily="18" charset="0"/>
                        </a:rPr>
                        <a:t>юнармейскому отряду </a:t>
                      </a:r>
                      <a:r>
                        <a:rPr lang="ru-RU" sz="1200" b="1" i="0" dirty="0" smtClean="0">
                          <a:latin typeface="Bookman Old Style" pitchFamily="18" charset="0"/>
                        </a:rPr>
                        <a:t>МБОУ «Свердловская СОШ» 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присвоено имя Героя Советского Союза 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Bookman Old Style" pitchFamily="18" charset="0"/>
                        </a:rPr>
                        <a:t>Мякишева Ивана Спиридоновича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Артинский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лицей» им. Героя России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Омелькова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Виктора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Емельяновича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</a:tr>
              <a:tr h="978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Филиал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Артинский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лицей» - «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Пристанинская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НОШ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»  им.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генерал-лейтенанта </a:t>
                      </a:r>
                      <a:r>
                        <a:rPr lang="ru-RU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Шевалдина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Трифона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Ивановича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Bookman Old Style" pitchFamily="18" charset="0"/>
                        </a:rPr>
                        <a:t>отряду  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МАОУ «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Сажинская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СОШ» 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присвоено имя Героя Советского Союза 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Чухарева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 Вячеслава Фёдоровича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Манчажская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СОШ" – им. Героя Советского Союза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Кустова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Ивана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Ильича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</a:tr>
              <a:tr h="978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Bookman Old Style" pitchFamily="18" charset="0"/>
                        </a:rPr>
                        <a:t>отряду 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МАОУ «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Манчажская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 СОШ» 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присвоено имя участника боевых действий, погибшего при исполнении воинского долга в Чеченской Республике  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Жеребцова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Алексея Викторовича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, награждённого орденом Мужества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Азигуловская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 СОШ" – им. Героя Советского Союза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Хазипова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Назипа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Хазиповича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</a:tr>
              <a:tr h="978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Bookman Old Style" pitchFamily="18" charset="0"/>
                        </a:rPr>
                        <a:t>отряду 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МБОУ «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Поташкинская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  СОШ» 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присвоено имя участника боевых действий, погибшего при исполнении воинского долга в Чеченской Республике  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Понамарёва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Владимира Николаевича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 награждённого орденом Мужества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МАОУ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Сажинская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СОШ" им. Героя Советского Союза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Шарова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Маркела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Потаповича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</a:tr>
              <a:tr h="978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Bookman Old Style" pitchFamily="18" charset="0"/>
                        </a:rPr>
                        <a:t>отряду 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МБОУ «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Малотавринская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 СОШ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» присвоено имя участника Великой Отечественной войны 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Илиманова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 Евдокима </a:t>
                      </a:r>
                      <a:r>
                        <a:rPr lang="ru-RU" sz="1200" b="1" dirty="0" err="1" smtClean="0">
                          <a:latin typeface="Bookman Old Style" pitchFamily="18" charset="0"/>
                        </a:rPr>
                        <a:t>Илимановича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награждённого орденом Славы 3 степени, орденом Красной звезды,  медалью «За отвагу»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https://academygps.ru/upload/iblock/143/14374244e81bc52e2a451cbda2fbe8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73" y="3861048"/>
            <a:ext cx="2255120" cy="27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759258"/>
            <a:ext cx="87849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Присвоение имён Героев Советского Союза и России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5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862" y="1070951"/>
            <a:ext cx="8100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Результаты ЕГЭ в 2020 году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705360"/>
              </p:ext>
            </p:extLst>
          </p:nvPr>
        </p:nvGraphicFramePr>
        <p:xfrm>
          <a:off x="179512" y="1628799"/>
          <a:ext cx="8740044" cy="4803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50"/>
                <a:gridCol w="1360740"/>
                <a:gridCol w="1165490"/>
                <a:gridCol w="1224136"/>
                <a:gridCol w="568679"/>
                <a:gridCol w="796375"/>
                <a:gridCol w="915187"/>
                <a:gridCol w="915187"/>
              </a:tblGrid>
              <a:tr h="1383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Предмет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Количество выпускников, участвующих ЕГЭ по предмету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Bookman Old Style" pitchFamily="18" charset="0"/>
                        </a:rPr>
                        <a:t>min</a:t>
                      </a: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. балл, установленный </a:t>
                      </a:r>
                      <a:r>
                        <a:rPr lang="ru-RU" sz="1000" b="0" dirty="0" err="1">
                          <a:effectLst/>
                          <a:latin typeface="Bookman Old Style" pitchFamily="18" charset="0"/>
                        </a:rPr>
                        <a:t>Рособрнадзором</a:t>
                      </a: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 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Кол-во выпускников, не набравших </a:t>
                      </a:r>
                      <a:r>
                        <a:rPr lang="en-US" sz="1000" b="0" dirty="0">
                          <a:effectLst/>
                          <a:latin typeface="Bookman Old Style" pitchFamily="18" charset="0"/>
                        </a:rPr>
                        <a:t>min </a:t>
                      </a: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балл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Bookman Old Style" pitchFamily="18" charset="0"/>
                        </a:rPr>
                        <a:t>max</a:t>
                      </a: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. балл по АГО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Bookman Old Style" pitchFamily="18" charset="0"/>
                        </a:rPr>
                        <a:t>min</a:t>
                      </a: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балл по АГО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Средний балл по АГО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Bookman Old Style" pitchFamily="18" charset="0"/>
                        </a:rPr>
                        <a:t>Средний балл по РФ</a:t>
                      </a:r>
                      <a:endParaRPr lang="ru-RU" sz="1000" b="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92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96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69,2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71,6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Математика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профильная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65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27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84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53,9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Обществознание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itchFamily="18" charset="0"/>
                        </a:rPr>
                        <a:t>37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itchFamily="18" charset="0"/>
                        </a:rPr>
                        <a:t>90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Bookman Old Style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Bookman Old Style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56,1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Биология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76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51,5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Химия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92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49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54,4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Физика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70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49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54,5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Информатика и ИКТ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14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40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79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27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61,2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9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81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35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57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56,4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География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37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63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59,9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65,0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7564" marR="47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13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862" y="1070951"/>
            <a:ext cx="8100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Высокие  результаты (более 80 баллов)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900009577"/>
              </p:ext>
            </p:extLst>
          </p:nvPr>
        </p:nvGraphicFramePr>
        <p:xfrm>
          <a:off x="374475" y="1628800"/>
          <a:ext cx="8445997" cy="456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040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947542"/>
              </p:ext>
            </p:extLst>
          </p:nvPr>
        </p:nvGraphicFramePr>
        <p:xfrm>
          <a:off x="156016" y="1237641"/>
          <a:ext cx="8964489" cy="535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134">
                  <a:extLst>
                    <a:ext uri="{9D8B030D-6E8A-4147-A177-3AD203B41FA5}">
                      <a16:colId xmlns:a16="http://schemas.microsoft.com/office/drawing/2014/main" xmlns="" val="1109249696"/>
                    </a:ext>
                  </a:extLst>
                </a:gridCol>
                <a:gridCol w="966065">
                  <a:extLst>
                    <a:ext uri="{9D8B030D-6E8A-4147-A177-3AD203B41FA5}">
                      <a16:colId xmlns:a16="http://schemas.microsoft.com/office/drawing/2014/main" xmlns="" val="1559823404"/>
                    </a:ext>
                  </a:extLst>
                </a:gridCol>
                <a:gridCol w="614159">
                  <a:extLst>
                    <a:ext uri="{9D8B030D-6E8A-4147-A177-3AD203B41FA5}">
                      <a16:colId xmlns:a16="http://schemas.microsoft.com/office/drawing/2014/main" xmlns="" val="2357928654"/>
                    </a:ext>
                  </a:extLst>
                </a:gridCol>
                <a:gridCol w="1062243">
                  <a:extLst>
                    <a:ext uri="{9D8B030D-6E8A-4147-A177-3AD203B41FA5}">
                      <a16:colId xmlns:a16="http://schemas.microsoft.com/office/drawing/2014/main" xmlns="" val="2176879091"/>
                    </a:ext>
                  </a:extLst>
                </a:gridCol>
                <a:gridCol w="1073168">
                  <a:extLst>
                    <a:ext uri="{9D8B030D-6E8A-4147-A177-3AD203B41FA5}">
                      <a16:colId xmlns:a16="http://schemas.microsoft.com/office/drawing/2014/main" xmlns="" val="1576009446"/>
                    </a:ext>
                  </a:extLst>
                </a:gridCol>
                <a:gridCol w="1052981">
                  <a:extLst>
                    <a:ext uri="{9D8B030D-6E8A-4147-A177-3AD203B41FA5}">
                      <a16:colId xmlns:a16="http://schemas.microsoft.com/office/drawing/2014/main" xmlns="" val="1144520802"/>
                    </a:ext>
                  </a:extLst>
                </a:gridCol>
                <a:gridCol w="1074739">
                  <a:extLst>
                    <a:ext uri="{9D8B030D-6E8A-4147-A177-3AD203B41FA5}">
                      <a16:colId xmlns:a16="http://schemas.microsoft.com/office/drawing/2014/main" xmlns="" val="2074116517"/>
                    </a:ext>
                  </a:extLst>
                </a:gridCol>
              </a:tblGrid>
              <a:tr h="2041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2018- 2019 учебный 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2019-2020 учебный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0247707"/>
                  </a:ext>
                </a:extLst>
              </a:tr>
              <a:tr h="8122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участников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призовых мест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Эффективность участия (%)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участников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призовых мест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Эффективность участия (%)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60831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АГО «АСОШ №1»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49,2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121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35,5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075705"/>
                  </a:ext>
                </a:extLst>
              </a:tr>
              <a:tr h="44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Артинский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лицей»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филиал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Усть-Югушинская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ООШ»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30,3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5571313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АГО  «АСОШ №6»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463464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«Свердловская СОШ»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17,6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961487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Малотавринская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9100" algn="l"/>
                          <a:tab pos="471170" algn="ctr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9100" algn="l"/>
                          <a:tab pos="471170" algn="ctr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653535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Манчажская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31,2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54,5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31044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АГО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Поташкинская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филиал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Артя-Шигиринская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ООШ»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36361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Куркинская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ООШ»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37,5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830118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Староартинская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16,6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276454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Сажинская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22,2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5250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«Березовская ООШ»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11,1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179660"/>
                  </a:ext>
                </a:extLst>
              </a:tr>
              <a:tr h="530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Азигуловская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СОШ», филиал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Усть-Манчажская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ООШ», филиал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Нижнебардымская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ООШ»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35,7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28,6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373368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СухановскаяСОШ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771788"/>
                  </a:ext>
                </a:extLst>
              </a:tr>
              <a:tr h="227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Малокарзинская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СОШ»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910094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МБОУ «Барабинская ООШ»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126573"/>
                  </a:ext>
                </a:extLst>
              </a:tr>
              <a:tr h="20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296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291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8" marR="26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4674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762552"/>
            <a:ext cx="87129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Муниципальный этап Всероссийской  олимпиады школьников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5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038991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</a:rPr>
              <a:t>Победители и  призёры муниципальной олимпиады школьников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30678244"/>
              </p:ext>
            </p:extLst>
          </p:nvPr>
        </p:nvGraphicFramePr>
        <p:xfrm>
          <a:off x="389789" y="1862138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8275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095477"/>
              </p:ext>
            </p:extLst>
          </p:nvPr>
        </p:nvGraphicFramePr>
        <p:xfrm>
          <a:off x="467544" y="1556792"/>
          <a:ext cx="8501912" cy="489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60">
                  <a:extLst>
                    <a:ext uri="{9D8B030D-6E8A-4147-A177-3AD203B41FA5}">
                      <a16:colId xmlns:a16="http://schemas.microsoft.com/office/drawing/2014/main" xmlns="" val="3899877959"/>
                    </a:ext>
                  </a:extLst>
                </a:gridCol>
                <a:gridCol w="2004541">
                  <a:extLst>
                    <a:ext uri="{9D8B030D-6E8A-4147-A177-3AD203B41FA5}">
                      <a16:colId xmlns:a16="http://schemas.microsoft.com/office/drawing/2014/main" xmlns="" val="2269068681"/>
                    </a:ext>
                  </a:extLst>
                </a:gridCol>
                <a:gridCol w="2011619">
                  <a:extLst>
                    <a:ext uri="{9D8B030D-6E8A-4147-A177-3AD203B41FA5}">
                      <a16:colId xmlns:a16="http://schemas.microsoft.com/office/drawing/2014/main" xmlns="" val="584629838"/>
                    </a:ext>
                  </a:extLst>
                </a:gridCol>
                <a:gridCol w="2002771">
                  <a:extLst>
                    <a:ext uri="{9D8B030D-6E8A-4147-A177-3AD203B41FA5}">
                      <a16:colId xmlns:a16="http://schemas.microsoft.com/office/drawing/2014/main" xmlns="" val="3611053786"/>
                    </a:ext>
                  </a:extLst>
                </a:gridCol>
                <a:gridCol w="1976221">
                  <a:extLst>
                    <a:ext uri="{9D8B030D-6E8A-4147-A177-3AD203B41FA5}">
                      <a16:colId xmlns:a16="http://schemas.microsoft.com/office/drawing/2014/main" xmlns="" val="2809741373"/>
                    </a:ext>
                  </a:extLst>
                </a:gridCol>
              </a:tblGrid>
              <a:tr h="213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ОО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ФИО участника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ФИО педагога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предмет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991424"/>
                  </a:ext>
                </a:extLst>
              </a:tr>
              <a:tr h="607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МАОУ АГО АСОШ №1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Охрименко Дмитрий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Нужин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Владимир Анатольевич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ОБЖ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221977"/>
                  </a:ext>
                </a:extLst>
              </a:tr>
              <a:tr h="607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МАОУ АГО АСОШ №6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Чебыкина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Ульяна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Чебыкина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Юлия Александровна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Обществознание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Право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46241"/>
                  </a:ext>
                </a:extLst>
              </a:tr>
              <a:tr h="60799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МАОУ АГО АСОШ №6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Иглина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Наталья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Мелехова Ирина Александровна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биология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4382282"/>
                  </a:ext>
                </a:extLst>
              </a:tr>
              <a:tr h="42705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Перевалова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Нина Петровна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химия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8785664"/>
                  </a:ext>
                </a:extLst>
              </a:tr>
              <a:tr h="607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МАОУ «Артинский лицей»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Ильин Сергей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Баушев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Евгений Александрович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Технология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681430"/>
                  </a:ext>
                </a:extLst>
              </a:tr>
              <a:tr h="607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МАОУ «Артинский лицей»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Малышев Роман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Бахарев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Александр Владимирович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ОБЖ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854348"/>
                  </a:ext>
                </a:extLst>
              </a:tr>
              <a:tr h="607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МАОУ «Артинский лицей»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Кузнецова Анастасия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Bookman Old Style" panose="02050604050505020204" pitchFamily="18" charset="0"/>
                        </a:rPr>
                        <a:t>Бахарев</a:t>
                      </a: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 Александр Владимирович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ОБЖ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071197"/>
                  </a:ext>
                </a:extLst>
              </a:tr>
              <a:tr h="607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МБОУ «Березовская ООШ»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Сорбало Анастасия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</a:rPr>
                        <a:t>Белоногова Лариса Александровна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</a:rPr>
                        <a:t>Право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365711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900491"/>
            <a:ext cx="77768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регионального этапа Всероссийской олимпиады школьников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276523" cy="695739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9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055" y="762552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в системе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воспитания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8758" y="1085716"/>
            <a:ext cx="7100889" cy="11911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РДШ: 12 школ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356 учащихся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38 педагогов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а базе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  <a:ea typeface="Times New Roman"/>
              </a:rPr>
              <a:t>МАОУ АГО «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ea typeface="Times New Roman"/>
              </a:rPr>
              <a:t>ЦДО» создано местное отделение РДШ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21 мероприятие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52" y="2392034"/>
            <a:ext cx="7162680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11 отрядов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Юнармии</a:t>
            </a: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178 юнармейцев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более 100 мероприятий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1310" y="3329509"/>
            <a:ext cx="7162680" cy="20492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3 участника областного проекта поездка 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атомный ракетный подводный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крейсер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стратегического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назначения </a:t>
            </a: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К-84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 «Екатеринбург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»: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latin typeface="Bookman Old Style" pitchFamily="18" charset="0"/>
              </a:rPr>
              <a:t>Кашин Александр (МАОУ «</a:t>
            </a:r>
            <a:r>
              <a:rPr lang="ru-RU" sz="1400" i="1" dirty="0" err="1">
                <a:solidFill>
                  <a:schemeClr val="tx1"/>
                </a:solidFill>
                <a:latin typeface="Bookman Old Style" pitchFamily="18" charset="0"/>
              </a:rPr>
              <a:t>Артинский</a:t>
            </a:r>
            <a:r>
              <a:rPr lang="ru-RU" sz="1400" i="1" dirty="0">
                <a:solidFill>
                  <a:schemeClr val="tx1"/>
                </a:solidFill>
                <a:latin typeface="Bookman Old Style" pitchFamily="18" charset="0"/>
              </a:rPr>
              <a:t> лицей</a:t>
            </a:r>
            <a:r>
              <a:rPr lang="ru-RU" sz="1400" i="1" dirty="0" smtClean="0">
                <a:solidFill>
                  <a:schemeClr val="tx1"/>
                </a:solidFill>
                <a:latin typeface="Bookman Old Style" pitchFamily="18" charset="0"/>
              </a:rPr>
              <a:t>»),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Bookman Old Style" pitchFamily="18" charset="0"/>
              </a:rPr>
              <a:t>Ярушин</a:t>
            </a:r>
            <a:r>
              <a:rPr lang="ru-RU" sz="1400" i="1" dirty="0">
                <a:solidFill>
                  <a:schemeClr val="tx1"/>
                </a:solidFill>
                <a:latin typeface="Bookman Old Style" pitchFamily="18" charset="0"/>
              </a:rPr>
              <a:t> Макар (МАОУ АГО «АСОШ №6»),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Bookman Old Style" pitchFamily="18" charset="0"/>
              </a:rPr>
              <a:t>Онкин</a:t>
            </a:r>
            <a:r>
              <a:rPr lang="ru-RU" sz="1400" i="1" dirty="0">
                <a:solidFill>
                  <a:schemeClr val="tx1"/>
                </a:solidFill>
                <a:latin typeface="Bookman Old Style" pitchFamily="18" charset="0"/>
              </a:rPr>
              <a:t> Кирилл (МАОУ АГО «АСОШ №1</a:t>
            </a:r>
            <a:r>
              <a:rPr lang="ru-RU" sz="1400" i="1" dirty="0" smtClean="0">
                <a:solidFill>
                  <a:schemeClr val="tx1"/>
                </a:solidFill>
                <a:latin typeface="Bookman Old Style" pitchFamily="18" charset="0"/>
              </a:rPr>
              <a:t>).</a:t>
            </a:r>
          </a:p>
          <a:p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30" name="Picture 6" descr="http://valerianovsk.ru/uploadedFiles/newsimages/big/bezymjanny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030" y="1920195"/>
            <a:ext cx="1229883" cy="11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rtiuo.ru/images/stories/u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049" y="3184122"/>
            <a:ext cx="3300774" cy="2194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137650" y="5471398"/>
            <a:ext cx="7162680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100 % школ, детских садов, организаций дополнительного образования реализуют воспитательную работу по следующим направлениям: эстетическое, трудовое, физическое, правовое, экологическое и т.д. 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AutoShape 2" descr="https://regnum.ru/uploads/pictures/news/2018/11/06/regnum_picture_1541515212281539_norm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www.primorsky.ru/upload/iblock/f8d/f8dd5e2b9bfc4a75333cde10a78a00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632" y="821239"/>
            <a:ext cx="1883368" cy="12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yt3.ggpht.com/a/AATXAJygFE3m1EMpki5KLmCzLdGGajdFtA5DsOpwhOuM=s900-c-k-c0xffffffff-no-rj-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809" y="5378785"/>
            <a:ext cx="1337355" cy="13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" y="-99392"/>
            <a:ext cx="9276523" cy="695739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9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47" y="980728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образовательная среда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AutoShape 2" descr="https://regnum.ru/uploads/pictures/news/2018/11/06/regnum_picture_1541515212281539_norm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32075437"/>
              </p:ext>
            </p:extLst>
          </p:nvPr>
        </p:nvGraphicFramePr>
        <p:xfrm>
          <a:off x="906608" y="1627059"/>
          <a:ext cx="7481816" cy="46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650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" y="-99392"/>
            <a:ext cx="9276523" cy="695739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223944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9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47" y="980728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смешанного обучения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AutoShape 2" descr="https://regnum.ru/uploads/pictures/news/2018/11/06/regnum_picture_1541515212281539_norm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1.bp.blogspot.com/-oeREqxx4GA0/XcxF7BvvAAI/AAAAAAAAA6A/HwmiGoPLOOsEh8zi-IXZ4TsHdZyhCQeWQCLcBGAsYHQ/s1600/%25D0%25A1%25D0%259C%25D0%25B5%25D1%2588%25D0%25B0%25D0%25BD%25D0%25BD%25D0%25BE%25D0%25B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681" y="1460065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9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20542" y="129341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458" y="806449"/>
            <a:ext cx="7776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alt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Проблемы кадрового обеспечения системы образования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21106" y="1288583"/>
            <a:ext cx="8697562" cy="16363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1. Педагогические вакансии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(Потребность в кадрах)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Всего на сегодняшний день по муниципалитету не хватает 18 педагогов, а в среднесписочной перспективе на 5 лет необходимость составит около 50 специалистов (увеличение в 6 раз)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21106" y="3068960"/>
            <a:ext cx="8697561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2. Старение кадров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ежегодно в школах работает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6 %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молодых учителей;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и 20 %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учителей пенсионного возраста;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51%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- свыше 20 лет в системе образования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Артинского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городского округа работает 304 педагога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090" y="5013176"/>
            <a:ext cx="8645366" cy="11982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3. Закрепление в профессии: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Для молодых учителей предусмотрены минимальные меры социальной поддержки и не разработаны механизмы закрепления в профессии на федеральном и региональном уровнях.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7004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20542" y="129341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575" y="847263"/>
            <a:ext cx="2127267" cy="5656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Стратегическая цель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02033" y="845334"/>
            <a:ext cx="2346031" cy="5656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Направление деятельности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8209" y="845334"/>
            <a:ext cx="2328193" cy="5237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Способы реализации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574" y="2423400"/>
            <a:ext cx="2256186" cy="24842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Поддержка и развитие кадрового потенциала образовательных организаций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Артинского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ГО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2393" y="1749349"/>
            <a:ext cx="1677967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осполнение 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8924" y="3265041"/>
            <a:ext cx="1711436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сохранение 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61422" y="4851136"/>
            <a:ext cx="1708938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развитие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40256" y="1484784"/>
            <a:ext cx="4211960" cy="51107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Разработка и внедрение комплекса мероприятий по привлечению молодых специалистов в образовательных организациях муниципалитета;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Определение особой категории педагогических работников, удержание которых имеет ключевое значение для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муниципалитета;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Совершенствование системы мотивации профессионального роста;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Развитие системы профессионального обучения, подготовки и переподготовки педагогических кадров с внедрением гибких технологий обучения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24" name="Прямая со стрелкой 23"/>
          <p:cNvCxnSpPr>
            <a:stCxn id="15" idx="3"/>
          </p:cNvCxnSpPr>
          <p:nvPr/>
        </p:nvCxnSpPr>
        <p:spPr>
          <a:xfrm>
            <a:off x="4570360" y="2073385"/>
            <a:ext cx="3616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8575" y="3589077"/>
            <a:ext cx="3616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78574" y="5175172"/>
            <a:ext cx="3616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411760" y="2397422"/>
            <a:ext cx="480633" cy="311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411760" y="3589077"/>
            <a:ext cx="3902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9" idx="1"/>
          </p:cNvCxnSpPr>
          <p:nvPr/>
        </p:nvCxnSpPr>
        <p:spPr>
          <a:xfrm>
            <a:off x="2282842" y="4797152"/>
            <a:ext cx="578580" cy="37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0374" y="5733256"/>
            <a:ext cx="410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Инструмент- целевая подготовка молодых специалистов</a:t>
            </a:r>
            <a:endParaRPr lang="ru-RU" sz="1600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9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https://im0-tub-ru.yandex.net/i?id=73b5b358ec7a4c63209d32074c57c903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5012"/>
            <a:ext cx="9101064" cy="51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7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3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00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2379" y="837446"/>
            <a:ext cx="849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Ключевые направления и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задачи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на предстоящий учебный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год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4545" y="6211669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514" y="1340768"/>
            <a:ext cx="7436039" cy="122413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Обеспечение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современной инфраструктуры образовательного процесса: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47239" y="2967801"/>
            <a:ext cx="6712856" cy="1119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создание условий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для функционирования новых структур в рамках региональных проектов и муниципальных инициатив;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10331" y="4653136"/>
            <a:ext cx="6649764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обеспечение формирования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цифровой образовательной среды на муниципальном уровне и уровне образовательных организаций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470" y="3173377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1.1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051" y="4772922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1.2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975" y="1582742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1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700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2379" y="837446"/>
            <a:ext cx="849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Ключевые направления и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задачи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на предстоящий учебный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год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4545" y="6211669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2204864"/>
            <a:ext cx="7632847" cy="4376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На </a:t>
            </a:r>
            <a:r>
              <a:rPr lang="ru-RU" sz="1600" i="1" dirty="0">
                <a:solidFill>
                  <a:schemeClr val="tx1"/>
                </a:solidFill>
                <a:latin typeface="Bookman Old Style" pitchFamily="18" charset="0"/>
              </a:rPr>
              <a:t>муниципальном </a:t>
            </a:r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уровне:</a:t>
            </a:r>
          </a:p>
          <a:p>
            <a:pPr algn="ctr"/>
            <a:endParaRPr lang="ru-RU" sz="1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обеспечить работу муниципальных методических служб, муниципальных проектных групп по сопровождению в образовательных организациях деятельности: </a:t>
            </a:r>
          </a:p>
          <a:p>
            <a:pPr marL="285750" indent="-285750">
              <a:buFont typeface="Symbol"/>
              <a:buChar char="-"/>
            </a:pP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по формированию образовательных результатов с использованием новых технологий; </a:t>
            </a:r>
          </a:p>
          <a:p>
            <a:pPr marL="285750" indent="-285750">
              <a:buFont typeface="Symbol"/>
              <a:buChar char="-"/>
            </a:pP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по реализации индивидуальных образовательно-профессиональных маршрутов школьников;</a:t>
            </a:r>
          </a:p>
          <a:p>
            <a:r>
              <a:rPr lang="ru-RU" sz="1400" dirty="0">
                <a:solidFill>
                  <a:schemeClr val="tx1"/>
                </a:solidFill>
                <a:latin typeface="Bookman Old Style" pitchFamily="18" charset="0"/>
                <a:sym typeface="Symbol"/>
              </a:rPr>
              <a:t>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 по совершенствованию систем оценки качества, включающих в себя анализ данных по </a:t>
            </a:r>
            <a:r>
              <a:rPr lang="ru-RU" sz="1400" dirty="0" err="1">
                <a:solidFill>
                  <a:schemeClr val="tx1"/>
                </a:solidFill>
                <a:latin typeface="Bookman Old Style" pitchFamily="18" charset="0"/>
              </a:rPr>
              <a:t>сформированности</a:t>
            </a:r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 образовательных результатов; </a:t>
            </a:r>
          </a:p>
          <a:p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2) разработать на основе региональных муниципальные дорожные карты реализации предметных концепций и муниципальные модели реализации технологического образования; </a:t>
            </a:r>
            <a:endParaRPr lang="ru-RU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3) продолжить работу по расширению спектра образовательных услуг для детей дошкольного возраста и их семей; </a:t>
            </a:r>
            <a:endParaRPr lang="ru-RU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Bookman Old Style" pitchFamily="18" charset="0"/>
              </a:rPr>
              <a:t>4) продолжить муниципальную практику формирования и экспертизы эффективных педагогических практик. </a:t>
            </a:r>
          </a:p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722" y="1340768"/>
            <a:ext cx="6688377" cy="70788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Содержание образования до 2024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163" y="1340768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5325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950" y="2348880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.1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0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00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2379" y="843619"/>
            <a:ext cx="849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Ключевые направления и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задачи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на предстоящий учебный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год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4545" y="6211669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5039" y="2489982"/>
            <a:ext cx="7788910" cy="280831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На уровне образовательной организации</a:t>
            </a:r>
          </a:p>
          <a:p>
            <a:pPr algn="ctr"/>
            <a:endParaRPr lang="ru-RU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внедрить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образовательные программы ФГОС среднего общего образования, в том числе через сетевое взаимодействие и социальное партнерство; </a:t>
            </a:r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- обеспечить внедрение цифровых образовательных технологий в образовательный процесс. 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1451" y="1340768"/>
            <a:ext cx="6688377" cy="70788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Содержание образования до 2024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7589" y="1340768"/>
            <a:ext cx="601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45038" y="2712264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2.2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5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00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2379" y="837446"/>
            <a:ext cx="849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Ключевые направления и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задачи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на предстоящий учебный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год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4545" y="6211669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578" y="1206778"/>
            <a:ext cx="7788910" cy="100811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Обеспечение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роста профессионального мастерства педагогических и управленческих кадров: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0038" y="2348881"/>
            <a:ext cx="7573962" cy="2304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На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уровне муниципалитета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- создать условия для профессионального развития педагогических кадров для освоения новых компетенций в области организации учебной, проектной и исследовательской деятельности, «навигации» в цифровой образовательной среде, формирующего оценивания компетенций, необходимых для формирования функциональной грамотности учащихся, используя региональные ресурсы и создавая муниципальные возможности.</a:t>
            </a:r>
          </a:p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70038" y="4838742"/>
            <a:ext cx="7573962" cy="20192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На уровне образовательной организации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- обеспечить формирование и сопровождение индивидуальных программ профессионального развития педагогов, включая освоение новых профессиональных позиций (</a:t>
            </a:r>
            <a:r>
              <a:rPr lang="ru-RU" sz="1600" dirty="0" err="1">
                <a:solidFill>
                  <a:schemeClr val="tx1"/>
                </a:solidFill>
                <a:latin typeface="Bookman Old Style" pitchFamily="18" charset="0"/>
              </a:rPr>
              <a:t>тьютор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, координатор образовательных онлайн – платформ, </a:t>
            </a:r>
            <a:r>
              <a:rPr lang="ru-RU" sz="1600" dirty="0" err="1">
                <a:solidFill>
                  <a:schemeClr val="tx1"/>
                </a:solidFill>
                <a:latin typeface="Bookman Old Style" pitchFamily="18" charset="0"/>
              </a:rPr>
              <a:t>игромастер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 и др.);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- внедрение технологий наставничества (</a:t>
            </a:r>
            <a:r>
              <a:rPr lang="ru-RU" sz="1600" dirty="0" err="1">
                <a:solidFill>
                  <a:schemeClr val="tx1"/>
                </a:solidFill>
                <a:latin typeface="Bookman Old Style" pitchFamily="18" charset="0"/>
              </a:rPr>
              <a:t>тьюторства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Bookman Old Style" pitchFamily="18" charset="0"/>
              </a:rPr>
              <a:t>менторства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, шефства). </a:t>
            </a:r>
          </a:p>
          <a:p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661" y="1356891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082995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3.1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62" y="5373216"/>
            <a:ext cx="1552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3.2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00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4053" y="1206778"/>
            <a:ext cx="849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Анонс задач на 2020-2021 учебный год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4545" y="6211669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3806" y="5013176"/>
            <a:ext cx="7788910" cy="100811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Формирование роста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профессионального мастерства педагогических и управленческих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кадров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05413" y="3688320"/>
            <a:ext cx="6362931" cy="9648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Реформа содержания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образования до 2024 года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61698" y="2060848"/>
            <a:ext cx="5101060" cy="122413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Создание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современной инфраструктуры образовательного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процесса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0090" y="16033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188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038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vlandeh-admin.ru/wp-content/uploads/2020/05/ab8iV4t75Y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4545" y="6211669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9" name="Picture 2" descr="http://sen-sei.ru/wp-content/uploads/2018/09/friends-1026521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25460"/>
            <a:ext cx="3439644" cy="3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670090" y="3894138"/>
            <a:ext cx="1013252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новым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2020-2021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учебным годом!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5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32430"/>
            <a:ext cx="87849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Муниципальные механизмы реализации областных проектов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35696" y="1518960"/>
            <a:ext cx="6949280" cy="6859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Обеспеченность местами в детских садах: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0-2 г. - 93 %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3-7 г. -100 %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4680" y="5407347"/>
            <a:ext cx="6949280" cy="6859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Участие образовательных организаций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Артинского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городского округа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в Федеральном проекте 2.2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3333" y="3598311"/>
            <a:ext cx="6949280" cy="6859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100 % образовательных организаций внедрили систему персонифицированного финансирования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4680" y="4499412"/>
            <a:ext cx="6949280" cy="6859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100 % образовательных организаций участвуют в РДШ и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Юнармии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5696" y="2266006"/>
            <a:ext cx="6949280" cy="12529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Утверждена муниципальная программа «Повышение качества образования в общеобразовательных организациях, имеющих низкие образовательные результаты обучения и (или) функционирующих  в неблагоприятных социальных условиях, на территории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Артинского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городского округа на 2020-2023 годы»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068" y="1345607"/>
            <a:ext cx="941738" cy="9203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2511" y="2434832"/>
            <a:ext cx="941738" cy="9203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1065" y="3461766"/>
            <a:ext cx="941738" cy="9203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811" y="4382165"/>
            <a:ext cx="941738" cy="9203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811" y="5346174"/>
            <a:ext cx="941738" cy="9203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063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1734" y="242851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32430"/>
            <a:ext cx="87849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Проблемы детей при дистанционном обучении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86304" y="1799012"/>
            <a:ext cx="3097663" cy="20162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Отсутствие средств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обучения (отсутствует компьютер, ноутбук, планшет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292255" y="1315655"/>
            <a:ext cx="885759" cy="46805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96136" y="1329887"/>
            <a:ext cx="879954" cy="46912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13572" y="1807087"/>
            <a:ext cx="2645082" cy="20162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Отсутствие подключения к сети Интернет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711" y="4005064"/>
            <a:ext cx="87849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Решение проблем дистанционного обучения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6608" y="4581128"/>
            <a:ext cx="7697840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Расширение зоны покрытия сети «Интернет»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59094" y="4691853"/>
            <a:ext cx="291540" cy="282606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69298" y="5445224"/>
            <a:ext cx="291540" cy="282606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0609" y="5334499"/>
            <a:ext cx="7697840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Приобретение спутникового оборудования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469298" y="6165304"/>
            <a:ext cx="291540" cy="282606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21207" y="6054578"/>
            <a:ext cx="7697840" cy="6147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Использование школьного оборудования, в том числе сим-карт с Интернетом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52" y="-90967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5222" y="932430"/>
            <a:ext cx="79563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Образовательные платформы, используемые в образовательном процессе в рамках дистанционного обучения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082421198"/>
              </p:ext>
            </p:extLst>
          </p:nvPr>
        </p:nvGraphicFramePr>
        <p:xfrm>
          <a:off x="589108" y="1872512"/>
          <a:ext cx="80686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49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76523" cy="6957392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-805071" y="70656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39552" y="4581128"/>
            <a:ext cx="3672407" cy="172819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у 40</a:t>
            </a:r>
            <a:r>
              <a:rPr lang="ru-RU" b="1" i="1" dirty="0">
                <a:solidFill>
                  <a:schemeClr val="tx2"/>
                </a:solidFill>
                <a:latin typeface="Bookman Old Style" pitchFamily="18" charset="0"/>
              </a:rPr>
              <a:t>% педагогов  </a:t>
            </a:r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мало </a:t>
            </a:r>
            <a:r>
              <a:rPr lang="ru-RU" b="1" i="1" dirty="0">
                <a:solidFill>
                  <a:schemeClr val="tx2"/>
                </a:solidFill>
                <a:latin typeface="Bookman Old Style" pitchFamily="18" charset="0"/>
              </a:rPr>
              <a:t>опыта и наработок по организации </a:t>
            </a:r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дистанционного обучения</a:t>
            </a:r>
            <a:endParaRPr lang="ru-RU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076056" y="4581128"/>
            <a:ext cx="3600400" cy="172819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i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b="1" i="1" dirty="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5</a:t>
            </a:r>
            <a:r>
              <a:rPr lang="ru-RU" b="1" i="1" dirty="0">
                <a:solidFill>
                  <a:schemeClr val="tx2"/>
                </a:solidFill>
                <a:latin typeface="Bookman Old Style" pitchFamily="18" charset="0"/>
              </a:rPr>
              <a:t>% педагогов не владеют </a:t>
            </a:r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ИКТ-технологиями</a:t>
            </a:r>
            <a:endParaRPr lang="ru-RU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107150" y="932430"/>
            <a:ext cx="4752528" cy="20143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Times New Roman" pitchFamily="18" charset="0"/>
              </a:rPr>
              <a:t>Проблемы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Times New Roman" pitchFamily="18" charset="0"/>
              </a:rPr>
              <a:t>педагогов при </a:t>
            </a:r>
            <a:r>
              <a:rPr lang="ru-RU" sz="20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дистанционном обучении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39.userapi.com/c841229/v841229718/41c8e/DKQFDXgFjj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70" y="2276872"/>
            <a:ext cx="1793080" cy="19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8.userapi.com/c851528/v851528976/1638e/pG5AgyDV5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428" y="2276872"/>
            <a:ext cx="2119806" cy="20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976964">
            <a:off x="3155552" y="2990367"/>
            <a:ext cx="504056" cy="147282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494257">
            <a:off x="5416436" y="2990368"/>
            <a:ext cx="504056" cy="147282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6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ab/00076832-c4e1529e/hello_html_28f9b8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8" y="-6984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106878"/>
            <a:ext cx="7632848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городского  округа</a:t>
            </a:r>
          </a:p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rtinskii_rayon_c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83080" cy="7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467544" y="1291817"/>
            <a:ext cx="7956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План 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подключения общеобразовательных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организаций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к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 высокоскоростной  сети </a:t>
            </a:r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«Интернет</a:t>
            </a: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4471846"/>
              </p:ext>
            </p:extLst>
          </p:nvPr>
        </p:nvGraphicFramePr>
        <p:xfrm>
          <a:off x="443940" y="2420888"/>
          <a:ext cx="8313018" cy="36077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5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7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Год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Общеобразовательные организации</a:t>
                      </a: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Сухановская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СОШ», МАОУ «</a:t>
                      </a:r>
                      <a:r>
                        <a:rPr lang="ru-RU" sz="1800" b="0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Азигуловская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4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МБОУ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«Барабинская ООШ», МБОУ «</a:t>
                      </a:r>
                      <a:r>
                        <a:rPr lang="ru-RU" sz="1800" b="0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Куркинская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ООШ»,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800" b="0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Малокарзинская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СОШ», МАОУ  «</a:t>
                      </a:r>
                      <a:r>
                        <a:rPr lang="ru-RU" sz="1800" b="0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Манчажская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800" b="0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Поташкинская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СОШ», МАОУ «</a:t>
                      </a:r>
                      <a:r>
                        <a:rPr lang="ru-RU" sz="1800" b="0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Сажинская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МБОУ «Свердловская СОШ»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042" marR="91042" marT="45521" marB="4552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МАОУ «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Артинский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лицей», МБОУ «Березовская ООШ»,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Малотавринская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СОШ»,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МАОУ «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Староартинская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СОШ»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00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3167</TotalTime>
  <Words>3063</Words>
  <Application>Microsoft Office PowerPoint</Application>
  <PresentationFormat>Экран (4:3)</PresentationFormat>
  <Paragraphs>903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Schapova N Y</dc:creator>
  <cp:lastModifiedBy>Gigabyte</cp:lastModifiedBy>
  <cp:revision>183</cp:revision>
  <dcterms:created xsi:type="dcterms:W3CDTF">2020-07-23T06:01:57Z</dcterms:created>
  <dcterms:modified xsi:type="dcterms:W3CDTF">2020-08-21T07:12:34Z</dcterms:modified>
</cp:coreProperties>
</file>