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6" r:id="rId3"/>
    <p:sldId id="287" r:id="rId4"/>
    <p:sldId id="298" r:id="rId5"/>
    <p:sldId id="295" r:id="rId6"/>
    <p:sldId id="288" r:id="rId7"/>
    <p:sldId id="263" r:id="rId8"/>
    <p:sldId id="264" r:id="rId9"/>
    <p:sldId id="267" r:id="rId10"/>
    <p:sldId id="268" r:id="rId11"/>
    <p:sldId id="269" r:id="rId12"/>
    <p:sldId id="266" r:id="rId13"/>
    <p:sldId id="257" r:id="rId14"/>
    <p:sldId id="276" r:id="rId15"/>
    <p:sldId id="277" r:id="rId16"/>
    <p:sldId id="294" r:id="rId17"/>
    <p:sldId id="291" r:id="rId18"/>
    <p:sldId id="292" r:id="rId19"/>
    <p:sldId id="281" r:id="rId20"/>
    <p:sldId id="28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04" autoAdjust="0"/>
    <p:restoredTop sz="94660"/>
  </p:normalViewPr>
  <p:slideViewPr>
    <p:cSldViewPr>
      <p:cViewPr varScale="1">
        <p:scale>
          <a:sx n="83" d="100"/>
          <a:sy n="83" d="100"/>
        </p:scale>
        <p:origin x="-128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8C7B6-9579-4BCB-8563-8CEB27F57DE6}" type="datetimeFigureOut">
              <a:rPr lang="ru-RU" smtClean="0"/>
              <a:pPr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57F1C-3548-4A40-B961-06DDB572E0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8C7B6-9579-4BCB-8563-8CEB27F57DE6}" type="datetimeFigureOut">
              <a:rPr lang="ru-RU" smtClean="0"/>
              <a:pPr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57F1C-3548-4A40-B961-06DDB572E0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8C7B6-9579-4BCB-8563-8CEB27F57DE6}" type="datetimeFigureOut">
              <a:rPr lang="ru-RU" smtClean="0"/>
              <a:pPr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57F1C-3548-4A40-B961-06DDB572E0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8C7B6-9579-4BCB-8563-8CEB27F57DE6}" type="datetimeFigureOut">
              <a:rPr lang="ru-RU" smtClean="0"/>
              <a:pPr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57F1C-3548-4A40-B961-06DDB572E0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8C7B6-9579-4BCB-8563-8CEB27F57DE6}" type="datetimeFigureOut">
              <a:rPr lang="ru-RU" smtClean="0"/>
              <a:pPr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57F1C-3548-4A40-B961-06DDB572E0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8C7B6-9579-4BCB-8563-8CEB27F57DE6}" type="datetimeFigureOut">
              <a:rPr lang="ru-RU" smtClean="0"/>
              <a:pPr/>
              <a:t>20.02.2026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57F1C-3548-4A40-B961-06DDB572E0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8C7B6-9579-4BCB-8563-8CEB27F57DE6}" type="datetimeFigureOut">
              <a:rPr lang="ru-RU" smtClean="0"/>
              <a:pPr/>
              <a:t>20.02.2026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57F1C-3548-4A40-B961-06DDB572E0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8C7B6-9579-4BCB-8563-8CEB27F57DE6}" type="datetimeFigureOut">
              <a:rPr lang="ru-RU" smtClean="0"/>
              <a:pPr/>
              <a:t>20.02.2026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57F1C-3548-4A40-B961-06DDB572E0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8C7B6-9579-4BCB-8563-8CEB27F57DE6}" type="datetimeFigureOut">
              <a:rPr lang="ru-RU" smtClean="0"/>
              <a:pPr/>
              <a:t>20.02.2026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57F1C-3548-4A40-B961-06DDB572E0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8C7B6-9579-4BCB-8563-8CEB27F57DE6}" type="datetimeFigureOut">
              <a:rPr lang="ru-RU" smtClean="0"/>
              <a:pPr/>
              <a:t>20.02.2026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57F1C-3548-4A40-B961-06DDB572E0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8C7B6-9579-4BCB-8563-8CEB27F57DE6}" type="datetimeFigureOut">
              <a:rPr lang="ru-RU" smtClean="0"/>
              <a:pPr/>
              <a:t>20.02.2026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57F1C-3548-4A40-B961-06DDB572E0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8C7B6-9579-4BCB-8563-8CEB27F57DE6}" type="datetimeFigureOut">
              <a:rPr lang="ru-RU" smtClean="0"/>
              <a:pPr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57F1C-3548-4A40-B961-06DDB572E0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bbq-burger_(1)_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730897">
            <a:off x="1285190" y="4797675"/>
            <a:ext cx="2520280" cy="16761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084" y="0"/>
            <a:ext cx="886098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>
              <a:solidFill>
                <a:srgbClr val="0070C0"/>
              </a:solidFill>
              <a:latin typeface="Arial Black" pitchFamily="34" charset="0"/>
            </a:endParaRPr>
          </a:p>
          <a:p>
            <a:pPr algn="ctr"/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Муниципальное автономное общеобразовательное учреждение</a:t>
            </a:r>
          </a:p>
          <a:p>
            <a:pPr algn="ctr"/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 «Сажинская средняя общеобразовательная школа имени Героя Советского Союза Чухарева В.Ф»</a:t>
            </a:r>
          </a:p>
          <a:p>
            <a:pPr algn="ctr"/>
            <a:endParaRPr lang="ru-RU" sz="2400" dirty="0" smtClean="0">
              <a:solidFill>
                <a:srgbClr val="0070C0"/>
              </a:solidFill>
              <a:latin typeface="Arial Black" pitchFamily="34" charset="0"/>
            </a:endParaRP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Arial Black" pitchFamily="34" charset="0"/>
              </a:rPr>
              <a:t> </a:t>
            </a:r>
            <a:r>
              <a:rPr lang="en-US" sz="3200" dirty="0" smtClean="0">
                <a:solidFill>
                  <a:srgbClr val="C00000"/>
                </a:solidFill>
                <a:latin typeface="Arial Black" pitchFamily="34" charset="0"/>
              </a:rPr>
              <a:t>MY FAVOURITE FOOD! </a:t>
            </a:r>
            <a:endParaRPr lang="ru-RU" sz="32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Arial Black" pitchFamily="34" charset="0"/>
              </a:rPr>
              <a:t>2 КЛАСС</a:t>
            </a:r>
          </a:p>
          <a:p>
            <a:endParaRPr lang="ru-RU" dirty="0" smtClean="0"/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 Black" pitchFamily="34" charset="0"/>
              </a:rPr>
              <a:t>УМК</a:t>
            </a:r>
            <a:r>
              <a:rPr lang="ru-RU" sz="2400" dirty="0">
                <a:solidFill>
                  <a:srgbClr val="0070C0"/>
                </a:solidFill>
                <a:latin typeface="Arial Black" pitchFamily="34" charset="0"/>
              </a:rPr>
              <a:t> «</a:t>
            </a:r>
            <a:r>
              <a:rPr lang="ru-RU" sz="2400" b="1" dirty="0">
                <a:solidFill>
                  <a:srgbClr val="0070C0"/>
                </a:solidFill>
                <a:latin typeface="Arial Black" pitchFamily="34" charset="0"/>
              </a:rPr>
              <a:t>Английский</a:t>
            </a:r>
            <a:r>
              <a:rPr lang="ru-RU" sz="2400" dirty="0">
                <a:solidFill>
                  <a:srgbClr val="0070C0"/>
                </a:solidFill>
                <a:latin typeface="Arial Black" pitchFamily="34" charset="0"/>
              </a:rPr>
              <a:t> в </a:t>
            </a:r>
            <a:r>
              <a:rPr lang="ru-RU" sz="2400" dirty="0" smtClean="0">
                <a:solidFill>
                  <a:srgbClr val="0070C0"/>
                </a:solidFill>
                <a:latin typeface="Arial Black" pitchFamily="34" charset="0"/>
              </a:rPr>
              <a:t>фокусе–</a:t>
            </a:r>
            <a:r>
              <a:rPr lang="en-US" sz="2400" b="1" dirty="0">
                <a:solidFill>
                  <a:srgbClr val="0070C0"/>
                </a:solidFill>
                <a:latin typeface="Arial Black" pitchFamily="34" charset="0"/>
              </a:rPr>
              <a:t>2</a:t>
            </a:r>
            <a:r>
              <a:rPr lang="ru-RU" sz="2400" dirty="0" smtClean="0">
                <a:solidFill>
                  <a:srgbClr val="0070C0"/>
                </a:solidFill>
                <a:latin typeface="Arial Black" pitchFamily="34" charset="0"/>
              </a:rPr>
              <a:t>»(</a:t>
            </a:r>
            <a:r>
              <a:rPr lang="en-US" sz="2400" b="1" dirty="0" smtClean="0">
                <a:solidFill>
                  <a:srgbClr val="0070C0"/>
                </a:solidFill>
                <a:latin typeface="Arial Black" pitchFamily="34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Arial Black" pitchFamily="34" charset="0"/>
              </a:rPr>
              <a:t>Module </a:t>
            </a:r>
            <a:r>
              <a:rPr lang="en-US" sz="2400" b="1" dirty="0" smtClean="0">
                <a:solidFill>
                  <a:srgbClr val="0070C0"/>
                </a:solidFill>
                <a:latin typeface="Arial Black" pitchFamily="34" charset="0"/>
              </a:rPr>
              <a:t>6A)</a:t>
            </a:r>
            <a:endParaRPr lang="ru-RU" sz="2400" b="1" dirty="0">
              <a:solidFill>
                <a:srgbClr val="0070C0"/>
              </a:solidFill>
              <a:latin typeface="Arial Black" pitchFamily="34" charset="0"/>
            </a:endParaRPr>
          </a:p>
          <a:p>
            <a:pPr algn="ctr"/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 </a:t>
            </a:r>
            <a:endParaRPr lang="ru-RU" sz="2000" b="1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66578" y="5109160"/>
            <a:ext cx="4536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  <a:latin typeface="Book Antiqua" pitchFamily="18" charset="0"/>
              </a:rPr>
              <a:t>Автор: Чухарева Екатерина Павловна, учитель английского языка</a:t>
            </a:r>
            <a:endParaRPr lang="ru-RU" sz="2400" dirty="0">
              <a:solidFill>
                <a:srgbClr val="0070C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4500570"/>
            <a:ext cx="49087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Lucida Sans Unicode" pitchFamily="34" charset="0"/>
                <a:cs typeface="Lucida Sans Unicode" pitchFamily="34" charset="0"/>
              </a:rPr>
              <a:t>['</a:t>
            </a:r>
            <a:r>
              <a:rPr lang="en-US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Lucida Sans Unicode" pitchFamily="34" charset="0"/>
                <a:cs typeface="Lucida Sans Unicode" pitchFamily="34" charset="0"/>
              </a:rPr>
              <a:t>ɔrɪn</a:t>
            </a:r>
            <a:r>
              <a:rPr lang="en-US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Lucida Sans Unicode"/>
                <a:cs typeface="Lucida Sans Unicode"/>
              </a:rPr>
              <a:t>ʤ</a:t>
            </a:r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Lucida Sans Unicode"/>
                <a:cs typeface="Lucida Sans Unicode"/>
              </a:rPr>
              <a:t> 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Lucida Sans Unicode"/>
                <a:cs typeface="Lucida Sans Unicode"/>
              </a:rPr>
              <a:t>'</a:t>
            </a:r>
            <a:r>
              <a:rPr lang="en-US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Lucida Sans Unicode"/>
                <a:cs typeface="Lucida Sans Unicode"/>
              </a:rPr>
              <a:t>ʤu:s</a:t>
            </a:r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Lucida Sans Unicode" pitchFamily="34" charset="0"/>
                <a:cs typeface="Lucida Sans Unicode" pitchFamily="34" charset="0"/>
              </a:rPr>
              <a:t>]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Lucida Sans Unicode" pitchFamily="34" charset="0"/>
              <a:cs typeface="Lucida Sans Unicode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29124" y="5429264"/>
            <a:ext cx="45480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Lucida Sans Unicode" pitchFamily="34" charset="0"/>
                <a:cs typeface="Lucida Sans Unicode" pitchFamily="34" charset="0"/>
              </a:rPr>
              <a:t>o</a:t>
            </a:r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Lucida Sans Unicode" pitchFamily="34" charset="0"/>
                <a:cs typeface="Lucida Sans Unicode" pitchFamily="34" charset="0"/>
              </a:rPr>
              <a:t>range juice 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5" name="Рисунок 4" descr="img1341036144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8" y="214290"/>
            <a:ext cx="4143404" cy="414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200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4214818"/>
            <a:ext cx="45544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Lucida Sans Unicode" pitchFamily="34" charset="0"/>
                <a:cs typeface="Lucida Sans Unicode" pitchFamily="34" charset="0"/>
              </a:rPr>
              <a:t>['</a:t>
            </a:r>
            <a:r>
              <a:rPr lang="en-US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Lucida Sans Unicode" pitchFamily="34" charset="0"/>
                <a:cs typeface="Lucida Sans Unicode" pitchFamily="34" charset="0"/>
              </a:rPr>
              <a:t>tʃ</a:t>
            </a:r>
            <a:r>
              <a:rPr lang="en-US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Lucida Sans Unicode"/>
                <a:cs typeface="Lucida Sans Unicode"/>
              </a:rPr>
              <a:t>ɔklɪt</a:t>
            </a:r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Lucida Sans Unicode"/>
                <a:cs typeface="Lucida Sans Unicode"/>
              </a:rPr>
              <a:t> </a:t>
            </a:r>
            <a:r>
              <a:rPr lang="en-US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Lucida Sans Unicode"/>
                <a:cs typeface="Lucida Sans Unicode"/>
              </a:rPr>
              <a:t>keɪk</a:t>
            </a:r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Lucida Sans Unicode" pitchFamily="34" charset="0"/>
                <a:cs typeface="Lucida Sans Unicode" pitchFamily="34" charset="0"/>
              </a:rPr>
              <a:t>]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Lucida Sans Unicode" pitchFamily="34" charset="0"/>
              <a:cs typeface="Lucida Sans Unicode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57620" y="5715016"/>
            <a:ext cx="51539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Lucida Sans Unicode" pitchFamily="34" charset="0"/>
                <a:cs typeface="Lucida Sans Unicode" pitchFamily="34" charset="0"/>
              </a:rPr>
              <a:t>c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Lucida Sans Unicode" pitchFamily="34" charset="0"/>
                <a:cs typeface="Lucida Sans Unicode" pitchFamily="34" charset="0"/>
              </a:rPr>
              <a:t>hocolate cake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5" name="Рисунок 4" descr="865bfc1ebcab4facd1bf8a3e05878c9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14546" y="142852"/>
            <a:ext cx="4678945" cy="321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200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301208"/>
            <a:ext cx="36231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Lucida Sans Unicode" pitchFamily="34" charset="0"/>
                <a:cs typeface="Lucida Sans Unicode" pitchFamily="34" charset="0"/>
              </a:rPr>
              <a:t>[</a:t>
            </a:r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Lucida Sans Unicode" pitchFamily="34" charset="0"/>
                <a:cs typeface="Lucida Sans Unicode" pitchFamily="34" charset="0"/>
              </a:rPr>
              <a:t>pə'teɪtəu</a:t>
            </a:r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Lucida Sans Unicode" pitchFamily="34" charset="0"/>
                <a:cs typeface="Lucida Sans Unicode" pitchFamily="34" charset="0"/>
              </a:rPr>
              <a:t>]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effectLst/>
              <a:latin typeface="Lucida Sans Unicode" pitchFamily="34" charset="0"/>
              <a:cs typeface="Lucida Sans Unicode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76056" y="5301208"/>
            <a:ext cx="23759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Lucida Sans Unicode" pitchFamily="34" charset="0"/>
                <a:cs typeface="Lucida Sans Unicode" pitchFamily="34" charset="0"/>
              </a:rPr>
              <a:t>potato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effectLst/>
              <a:latin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7" name="Рисунок 6" descr="papa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285728"/>
            <a:ext cx="6668107" cy="431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070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290" y="1424103"/>
            <a:ext cx="642942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  <a:latin typeface="Arial Black" pitchFamily="34" charset="0"/>
                <a:cs typeface="Lucida Sans Unicode" pitchFamily="34" charset="0"/>
              </a:rPr>
              <a:t>One potato,</a:t>
            </a:r>
            <a:br>
              <a:rPr lang="en-US" sz="4000" dirty="0" smtClean="0">
                <a:solidFill>
                  <a:srgbClr val="0070C0"/>
                </a:solidFill>
                <a:latin typeface="Arial Black" pitchFamily="34" charset="0"/>
                <a:cs typeface="Lucida Sans Unicode" pitchFamily="34" charset="0"/>
              </a:rPr>
            </a:br>
            <a:r>
              <a:rPr lang="en-US" sz="4000" dirty="0" smtClean="0">
                <a:solidFill>
                  <a:srgbClr val="0070C0"/>
                </a:solidFill>
                <a:latin typeface="Arial Black" pitchFamily="34" charset="0"/>
                <a:cs typeface="Lucida Sans Unicode" pitchFamily="34" charset="0"/>
              </a:rPr>
              <a:t>Two potatoes,</a:t>
            </a:r>
            <a:br>
              <a:rPr lang="en-US" sz="4000" dirty="0" smtClean="0">
                <a:solidFill>
                  <a:srgbClr val="0070C0"/>
                </a:solidFill>
                <a:latin typeface="Arial Black" pitchFamily="34" charset="0"/>
                <a:cs typeface="Lucida Sans Unicode" pitchFamily="34" charset="0"/>
              </a:rPr>
            </a:br>
            <a:r>
              <a:rPr lang="en-US" sz="4000" dirty="0" smtClean="0">
                <a:solidFill>
                  <a:srgbClr val="0070C0"/>
                </a:solidFill>
                <a:latin typeface="Arial Black" pitchFamily="34" charset="0"/>
                <a:cs typeface="Lucida Sans Unicode" pitchFamily="34" charset="0"/>
              </a:rPr>
              <a:t>Three potatoes,</a:t>
            </a:r>
            <a:r>
              <a:rPr lang="en-US" sz="4000" dirty="0">
                <a:solidFill>
                  <a:srgbClr val="0070C0"/>
                </a:solidFill>
                <a:latin typeface="Arial Black" pitchFamily="34" charset="0"/>
                <a:cs typeface="Lucida Sans Unicode" pitchFamily="34" charset="0"/>
              </a:rPr>
              <a:t> </a:t>
            </a:r>
            <a:r>
              <a:rPr lang="en-US" sz="4000" dirty="0" smtClean="0">
                <a:solidFill>
                  <a:srgbClr val="0070C0"/>
                </a:solidFill>
                <a:latin typeface="Arial Black" pitchFamily="34" charset="0"/>
                <a:cs typeface="Lucida Sans Unicode" pitchFamily="34" charset="0"/>
              </a:rPr>
              <a:t/>
            </a:r>
            <a:br>
              <a:rPr lang="en-US" sz="4000" dirty="0" smtClean="0">
                <a:solidFill>
                  <a:srgbClr val="0070C0"/>
                </a:solidFill>
                <a:latin typeface="Arial Black" pitchFamily="34" charset="0"/>
                <a:cs typeface="Lucida Sans Unicode" pitchFamily="34" charset="0"/>
              </a:rPr>
            </a:br>
            <a:r>
              <a:rPr lang="en-US" sz="4000" dirty="0" smtClean="0">
                <a:solidFill>
                  <a:srgbClr val="0070C0"/>
                </a:solidFill>
                <a:latin typeface="Arial Black" pitchFamily="34" charset="0"/>
                <a:cs typeface="Lucida Sans Unicode" pitchFamily="34" charset="0"/>
              </a:rPr>
              <a:t>Four.</a:t>
            </a:r>
            <a:r>
              <a:rPr lang="en-US" sz="4000" dirty="0">
                <a:solidFill>
                  <a:srgbClr val="0070C0"/>
                </a:solidFill>
                <a:latin typeface="Arial Black" pitchFamily="34" charset="0"/>
                <a:cs typeface="Lucida Sans Unicode" pitchFamily="34" charset="0"/>
              </a:rPr>
              <a:t> </a:t>
            </a:r>
            <a:r>
              <a:rPr lang="en-US" sz="4000" dirty="0" smtClean="0">
                <a:solidFill>
                  <a:srgbClr val="0070C0"/>
                </a:solidFill>
                <a:latin typeface="Arial Black" pitchFamily="34" charset="0"/>
                <a:cs typeface="Lucida Sans Unicode" pitchFamily="34" charset="0"/>
              </a:rPr>
              <a:t/>
            </a:r>
            <a:br>
              <a:rPr lang="en-US" sz="4000" dirty="0" smtClean="0">
                <a:solidFill>
                  <a:srgbClr val="0070C0"/>
                </a:solidFill>
                <a:latin typeface="Arial Black" pitchFamily="34" charset="0"/>
                <a:cs typeface="Lucida Sans Unicode" pitchFamily="34" charset="0"/>
              </a:rPr>
            </a:br>
            <a:r>
              <a:rPr lang="en-US" sz="4000" dirty="0" smtClean="0">
                <a:solidFill>
                  <a:srgbClr val="0070C0"/>
                </a:solidFill>
                <a:latin typeface="Arial Black" pitchFamily="34" charset="0"/>
                <a:cs typeface="Lucida Sans Unicode" pitchFamily="34" charset="0"/>
              </a:rPr>
              <a:t>Five potatoes,</a:t>
            </a:r>
            <a:r>
              <a:rPr lang="en-US" sz="4000" dirty="0">
                <a:solidFill>
                  <a:srgbClr val="0070C0"/>
                </a:solidFill>
                <a:latin typeface="Arial Black" pitchFamily="34" charset="0"/>
                <a:cs typeface="Lucida Sans Unicode" pitchFamily="34" charset="0"/>
              </a:rPr>
              <a:t> </a:t>
            </a:r>
            <a:r>
              <a:rPr lang="en-US" sz="4000" dirty="0" smtClean="0">
                <a:solidFill>
                  <a:srgbClr val="0070C0"/>
                </a:solidFill>
                <a:latin typeface="Arial Black" pitchFamily="34" charset="0"/>
                <a:cs typeface="Lucida Sans Unicode" pitchFamily="34" charset="0"/>
              </a:rPr>
              <a:t/>
            </a:r>
            <a:br>
              <a:rPr lang="en-US" sz="4000" dirty="0" smtClean="0">
                <a:solidFill>
                  <a:srgbClr val="0070C0"/>
                </a:solidFill>
                <a:latin typeface="Arial Black" pitchFamily="34" charset="0"/>
                <a:cs typeface="Lucida Sans Unicode" pitchFamily="34" charset="0"/>
              </a:rPr>
            </a:br>
            <a:r>
              <a:rPr lang="en-US" sz="4000" dirty="0" smtClean="0">
                <a:solidFill>
                  <a:srgbClr val="0070C0"/>
                </a:solidFill>
                <a:latin typeface="Arial Black" pitchFamily="34" charset="0"/>
                <a:cs typeface="Lucida Sans Unicode" pitchFamily="34" charset="0"/>
              </a:rPr>
              <a:t>Six potatoes,</a:t>
            </a:r>
            <a:r>
              <a:rPr lang="en-US" sz="4000" dirty="0">
                <a:solidFill>
                  <a:srgbClr val="0070C0"/>
                </a:solidFill>
                <a:latin typeface="Arial Black" pitchFamily="34" charset="0"/>
                <a:cs typeface="Lucida Sans Unicode" pitchFamily="34" charset="0"/>
              </a:rPr>
              <a:t> </a:t>
            </a:r>
            <a:r>
              <a:rPr lang="en-US" sz="4000" dirty="0" smtClean="0">
                <a:solidFill>
                  <a:srgbClr val="0070C0"/>
                </a:solidFill>
                <a:latin typeface="Arial Black" pitchFamily="34" charset="0"/>
                <a:cs typeface="Lucida Sans Unicode" pitchFamily="34" charset="0"/>
              </a:rPr>
              <a:t/>
            </a:r>
            <a:br>
              <a:rPr lang="en-US" sz="4000" dirty="0" smtClean="0">
                <a:solidFill>
                  <a:srgbClr val="0070C0"/>
                </a:solidFill>
                <a:latin typeface="Arial Black" pitchFamily="34" charset="0"/>
                <a:cs typeface="Lucida Sans Unicode" pitchFamily="34" charset="0"/>
              </a:rPr>
            </a:br>
            <a:r>
              <a:rPr lang="en-US" sz="4000" dirty="0" smtClean="0">
                <a:solidFill>
                  <a:srgbClr val="0070C0"/>
                </a:solidFill>
                <a:latin typeface="Arial Black" pitchFamily="34" charset="0"/>
                <a:cs typeface="Lucida Sans Unicode" pitchFamily="34" charset="0"/>
              </a:rPr>
              <a:t>Seven potatoes</a:t>
            </a:r>
            <a:r>
              <a:rPr lang="en-US" sz="4000" dirty="0">
                <a:solidFill>
                  <a:srgbClr val="0070C0"/>
                </a:solidFill>
                <a:latin typeface="Arial Black" pitchFamily="34" charset="0"/>
                <a:cs typeface="Lucida Sans Unicode" pitchFamily="34" charset="0"/>
              </a:rPr>
              <a:t> </a:t>
            </a:r>
            <a:r>
              <a:rPr lang="en-US" sz="4000" dirty="0" smtClean="0">
                <a:solidFill>
                  <a:srgbClr val="0070C0"/>
                </a:solidFill>
                <a:latin typeface="Arial Black" pitchFamily="34" charset="0"/>
                <a:cs typeface="Lucida Sans Unicode" pitchFamily="34" charset="0"/>
              </a:rPr>
              <a:t>more.</a:t>
            </a:r>
            <a:r>
              <a:rPr lang="en-US" sz="4000" dirty="0">
                <a:solidFill>
                  <a:srgbClr val="0070C0"/>
                </a:solidFill>
                <a:latin typeface="Arial Black" pitchFamily="34" charset="0"/>
                <a:cs typeface="Lucida Sans Unicode" pitchFamily="34" charset="0"/>
              </a:rPr>
              <a:t> </a:t>
            </a:r>
            <a:r>
              <a:rPr lang="en-US" sz="4000" dirty="0" smtClean="0">
                <a:latin typeface="Arial Black" pitchFamily="34" charset="0"/>
              </a:rPr>
              <a:t/>
            </a:r>
            <a:br>
              <a:rPr lang="en-US" sz="4000" dirty="0" smtClean="0">
                <a:latin typeface="Arial Black" pitchFamily="34" charset="0"/>
              </a:rPr>
            </a:br>
            <a:endParaRPr lang="ru-RU" sz="4000" dirty="0"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7664" y="116632"/>
            <a:ext cx="57864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 Black" pitchFamily="34" charset="0"/>
                <a:cs typeface="Lucida Sans Unicode" pitchFamily="34" charset="0"/>
              </a:rPr>
              <a:t>Let’s count potatoes!</a:t>
            </a:r>
            <a:endParaRPr lang="ru-RU" sz="4000" b="1" dirty="0">
              <a:solidFill>
                <a:srgbClr val="C00000"/>
              </a:solidFill>
              <a:latin typeface="Arial Black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ьная выноска 2"/>
          <p:cNvSpPr/>
          <p:nvPr/>
        </p:nvSpPr>
        <p:spPr>
          <a:xfrm flipH="1">
            <a:off x="1714480" y="357166"/>
            <a:ext cx="6143668" cy="2571768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i="1" dirty="0" smtClean="0">
                <a:solidFill>
                  <a:srgbClr val="0070C0"/>
                </a:solidFill>
                <a:latin typeface="Lucida Sans Unicode" pitchFamily="34" charset="0"/>
                <a:cs typeface="Lucida Sans Unicode" pitchFamily="34" charset="0"/>
              </a:rPr>
              <a:t>I like </a:t>
            </a:r>
            <a:r>
              <a:rPr lang="en-US" sz="4000" dirty="0" smtClean="0">
                <a:solidFill>
                  <a:srgbClr val="0070C0"/>
                </a:solidFill>
                <a:latin typeface="Lucida Sans Unicode" pitchFamily="34" charset="0"/>
                <a:cs typeface="Lucida Sans Unicode" pitchFamily="34" charset="0"/>
              </a:rPr>
              <a:t>apples, biscuits and chocolate.  </a:t>
            </a:r>
            <a:endParaRPr lang="ru-RU" sz="4000" dirty="0">
              <a:solidFill>
                <a:srgbClr val="0070C0"/>
              </a:solidFill>
              <a:latin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2" name="Рисунок 1" descr="img10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57884" y="2000240"/>
            <a:ext cx="3562358" cy="2931232"/>
          </a:xfrm>
          <a:prstGeom prst="rect">
            <a:avLst/>
          </a:prstGeom>
        </p:spPr>
      </p:pic>
      <p:sp>
        <p:nvSpPr>
          <p:cNvPr id="4" name="Овальная выноска 3"/>
          <p:cNvSpPr/>
          <p:nvPr/>
        </p:nvSpPr>
        <p:spPr>
          <a:xfrm>
            <a:off x="500034" y="3786190"/>
            <a:ext cx="4572032" cy="2357454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C00000"/>
                </a:solidFill>
                <a:latin typeface="Lucida Sans Unicode" pitchFamily="34" charset="0"/>
                <a:cs typeface="Lucida Sans Unicode" pitchFamily="34" charset="0"/>
              </a:rPr>
              <a:t>I like ….</a:t>
            </a:r>
          </a:p>
          <a:p>
            <a:pPr algn="ctr"/>
            <a:r>
              <a:rPr lang="en-US" sz="3200" dirty="0" smtClean="0">
                <a:solidFill>
                  <a:srgbClr val="C00000"/>
                </a:solidFill>
                <a:latin typeface="Lucida Sans Unicode" pitchFamily="34" charset="0"/>
                <a:cs typeface="Lucida Sans Unicode" pitchFamily="34" charset="0"/>
              </a:rPr>
              <a:t>(</a:t>
            </a:r>
            <a:r>
              <a:rPr lang="ru-RU" sz="3200" dirty="0" smtClean="0">
                <a:solidFill>
                  <a:srgbClr val="C00000"/>
                </a:solidFill>
                <a:latin typeface="Lucida Sans Unicode" pitchFamily="34" charset="0"/>
                <a:cs typeface="Lucida Sans Unicode" pitchFamily="34" charset="0"/>
              </a:rPr>
              <a:t>я люблю…)</a:t>
            </a:r>
            <a:endParaRPr lang="ru-RU" sz="3200" dirty="0">
              <a:solidFill>
                <a:srgbClr val="C00000"/>
              </a:solidFill>
              <a:latin typeface="Lucida Sans Unicode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ьная выноска 2"/>
          <p:cNvSpPr/>
          <p:nvPr/>
        </p:nvSpPr>
        <p:spPr>
          <a:xfrm flipH="1">
            <a:off x="1714480" y="357166"/>
            <a:ext cx="6143668" cy="2571768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i="1" dirty="0" smtClean="0">
                <a:solidFill>
                  <a:srgbClr val="0070C0"/>
                </a:solidFill>
                <a:latin typeface="Lucida Sans Unicode" pitchFamily="34" charset="0"/>
                <a:cs typeface="Lucida Sans Unicode" pitchFamily="34" charset="0"/>
              </a:rPr>
              <a:t>I don’t like </a:t>
            </a:r>
            <a:r>
              <a:rPr lang="en-US" sz="4000" dirty="0" smtClean="0">
                <a:solidFill>
                  <a:srgbClr val="0070C0"/>
                </a:solidFill>
                <a:latin typeface="Lucida Sans Unicode" pitchFamily="34" charset="0"/>
                <a:cs typeface="Lucida Sans Unicode" pitchFamily="34" charset="0"/>
              </a:rPr>
              <a:t>burgers and eggs.  </a:t>
            </a:r>
            <a:endParaRPr lang="ru-RU" sz="4000" dirty="0">
              <a:solidFill>
                <a:srgbClr val="0070C0"/>
              </a:solidFill>
              <a:latin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2" name="Рисунок 1" descr="img10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57884" y="2000240"/>
            <a:ext cx="3562358" cy="2931232"/>
          </a:xfrm>
          <a:prstGeom prst="rect">
            <a:avLst/>
          </a:prstGeom>
        </p:spPr>
      </p:pic>
      <p:sp>
        <p:nvSpPr>
          <p:cNvPr id="4" name="Овальная выноска 3"/>
          <p:cNvSpPr/>
          <p:nvPr/>
        </p:nvSpPr>
        <p:spPr>
          <a:xfrm>
            <a:off x="0" y="4214818"/>
            <a:ext cx="7143768" cy="1928826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rgbClr val="C00000"/>
                </a:solidFill>
                <a:latin typeface="Lucida Sans Unicode" pitchFamily="34" charset="0"/>
                <a:cs typeface="Lucida Sans Unicode" pitchFamily="34" charset="0"/>
              </a:rPr>
              <a:t>I don’t like ….</a:t>
            </a:r>
          </a:p>
          <a:p>
            <a:pPr algn="ctr"/>
            <a:r>
              <a:rPr lang="en-US" sz="3200" dirty="0" smtClean="0">
                <a:solidFill>
                  <a:srgbClr val="C00000"/>
                </a:solidFill>
                <a:latin typeface="Lucida Sans Unicode" pitchFamily="34" charset="0"/>
                <a:cs typeface="Lucida Sans Unicode" pitchFamily="34" charset="0"/>
              </a:rPr>
              <a:t>(</a:t>
            </a:r>
            <a:r>
              <a:rPr lang="ru-RU" sz="3200" dirty="0" smtClean="0">
                <a:solidFill>
                  <a:srgbClr val="C00000"/>
                </a:solidFill>
                <a:latin typeface="Lucida Sans Unicode" pitchFamily="34" charset="0"/>
                <a:cs typeface="Lucida Sans Unicode" pitchFamily="34" charset="0"/>
              </a:rPr>
              <a:t>я </a:t>
            </a:r>
            <a:r>
              <a:rPr lang="ru-RU" sz="3200" b="1" dirty="0" smtClean="0">
                <a:solidFill>
                  <a:srgbClr val="C00000"/>
                </a:solidFill>
                <a:latin typeface="Lucida Sans Unicode" pitchFamily="34" charset="0"/>
                <a:cs typeface="Lucida Sans Unicode" pitchFamily="34" charset="0"/>
              </a:rPr>
              <a:t>не</a:t>
            </a:r>
            <a:r>
              <a:rPr lang="ru-RU" sz="3200" dirty="0" smtClean="0">
                <a:solidFill>
                  <a:srgbClr val="C00000"/>
                </a:solidFill>
                <a:latin typeface="Lucida Sans Unicode" pitchFamily="34" charset="0"/>
                <a:cs typeface="Lucida Sans Unicode" pitchFamily="34" charset="0"/>
              </a:rPr>
              <a:t> люблю…)</a:t>
            </a:r>
            <a:endParaRPr lang="ru-RU" sz="3200" dirty="0">
              <a:solidFill>
                <a:srgbClr val="C00000"/>
              </a:solidFill>
              <a:latin typeface="Lucida Sans Unicode" pitchFamily="34" charset="0"/>
              <a:cs typeface="Lucida Sans Unicode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00694" y="6072206"/>
            <a:ext cx="3357586" cy="584775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Lucida Sans Unicode" pitchFamily="34" charset="0"/>
                <a:cs typeface="Lucida Sans Unicode" pitchFamily="34" charset="0"/>
              </a:rPr>
              <a:t>don’t  = do not </a:t>
            </a:r>
            <a:endParaRPr lang="ru-RU" sz="3200" b="1" dirty="0">
              <a:solidFill>
                <a:srgbClr val="C00000"/>
              </a:solidFill>
              <a:latin typeface="Lucida Sans Unicode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ьная выноска 2"/>
          <p:cNvSpPr/>
          <p:nvPr/>
        </p:nvSpPr>
        <p:spPr>
          <a:xfrm flipH="1">
            <a:off x="1714480" y="357166"/>
            <a:ext cx="6143668" cy="2571768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0070C0"/>
                </a:solidFill>
                <a:latin typeface="Lucida Sans Unicode" pitchFamily="34" charset="0"/>
                <a:cs typeface="Lucida Sans Unicode" pitchFamily="34" charset="0"/>
              </a:rPr>
              <a:t>Do you like pizza</a:t>
            </a:r>
            <a:r>
              <a:rPr lang="ru-RU" sz="4000" dirty="0" smtClean="0">
                <a:solidFill>
                  <a:srgbClr val="0070C0"/>
                </a:solidFill>
                <a:latin typeface="Lucida Sans Unicode" pitchFamily="34" charset="0"/>
                <a:cs typeface="Lucida Sans Unicode" pitchFamily="34" charset="0"/>
              </a:rPr>
              <a:t>?</a:t>
            </a:r>
            <a:r>
              <a:rPr lang="en-US" sz="4000" dirty="0" smtClean="0">
                <a:solidFill>
                  <a:srgbClr val="0070C0"/>
                </a:solidFill>
                <a:latin typeface="Lucida Sans Unicode" pitchFamily="34" charset="0"/>
                <a:cs typeface="Lucida Sans Unicode" pitchFamily="34" charset="0"/>
              </a:rPr>
              <a:t> </a:t>
            </a:r>
            <a:endParaRPr lang="ru-RU" sz="4000" dirty="0">
              <a:solidFill>
                <a:srgbClr val="0070C0"/>
              </a:solidFill>
              <a:latin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2" name="Рисунок 1" descr="img10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57884" y="2000240"/>
            <a:ext cx="3562358" cy="2931232"/>
          </a:xfrm>
          <a:prstGeom prst="rect">
            <a:avLst/>
          </a:prstGeom>
        </p:spPr>
      </p:pic>
      <p:sp>
        <p:nvSpPr>
          <p:cNvPr id="4" name="Овальная выноска 3"/>
          <p:cNvSpPr/>
          <p:nvPr/>
        </p:nvSpPr>
        <p:spPr>
          <a:xfrm>
            <a:off x="495363" y="4435767"/>
            <a:ext cx="7143768" cy="1928826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C00000"/>
                </a:solidFill>
                <a:latin typeface="Lucida Sans Unicode" pitchFamily="34" charset="0"/>
                <a:cs typeface="Lucida Sans Unicode" pitchFamily="34" charset="0"/>
              </a:rPr>
              <a:t>Yes, I do/No, I don’t</a:t>
            </a:r>
          </a:p>
          <a:p>
            <a:pPr algn="ctr"/>
            <a:r>
              <a:rPr lang="en-US" sz="3200" dirty="0" smtClean="0">
                <a:solidFill>
                  <a:srgbClr val="C00000"/>
                </a:solidFill>
                <a:latin typeface="Lucida Sans Unicode" pitchFamily="34" charset="0"/>
                <a:cs typeface="Lucida Sans Unicode" pitchFamily="34" charset="0"/>
              </a:rPr>
              <a:t>(</a:t>
            </a:r>
            <a:r>
              <a:rPr lang="ru-RU" sz="3200" dirty="0" smtClean="0">
                <a:solidFill>
                  <a:srgbClr val="C00000"/>
                </a:solidFill>
                <a:latin typeface="Lucida Sans Unicode" pitchFamily="34" charset="0"/>
                <a:cs typeface="Lucida Sans Unicode" pitchFamily="34" charset="0"/>
              </a:rPr>
              <a:t>Да, люблю</a:t>
            </a:r>
            <a:r>
              <a:rPr lang="en-US" sz="3200" dirty="0" smtClean="0">
                <a:solidFill>
                  <a:srgbClr val="C00000"/>
                </a:solidFill>
                <a:latin typeface="Lucida Sans Unicode" pitchFamily="34" charset="0"/>
                <a:cs typeface="Lucida Sans Unicode" pitchFamily="34" charset="0"/>
              </a:rPr>
              <a:t>/</a:t>
            </a:r>
            <a:r>
              <a:rPr lang="ru-RU" sz="3200" dirty="0" smtClean="0">
                <a:solidFill>
                  <a:srgbClr val="C00000"/>
                </a:solidFill>
                <a:latin typeface="Lucida Sans Unicode" pitchFamily="34" charset="0"/>
                <a:cs typeface="Lucida Sans Unicode" pitchFamily="34" charset="0"/>
              </a:rPr>
              <a:t>Нет, не люблю)</a:t>
            </a:r>
            <a:endParaRPr lang="ru-RU" sz="3200" dirty="0">
              <a:solidFill>
                <a:srgbClr val="C00000"/>
              </a:solidFill>
              <a:latin typeface="Lucida Sans Unicode" pitchFamily="34" charset="0"/>
              <a:cs typeface="Lucida Sans Unicod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47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Do You Like Broccoli Ice Cream_ _ Super Simple Songs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417" y="0"/>
            <a:ext cx="9153095" cy="652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176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620688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404664"/>
            <a:ext cx="6768752" cy="5544616"/>
          </a:xfrm>
        </p:spPr>
        <p:txBody>
          <a:bodyPr>
            <a:normAutofit lnSpcReduction="10000"/>
          </a:bodyPr>
          <a:lstStyle/>
          <a:p>
            <a:r>
              <a:rPr lang="ru-RU" sz="3500" dirty="0">
                <a:solidFill>
                  <a:srgbClr val="0070C0"/>
                </a:solidFill>
                <a:latin typeface="Arial Black" pitchFamily="34" charset="0"/>
              </a:rPr>
              <a:t>Если урок был интересный и </a:t>
            </a:r>
            <a:r>
              <a:rPr lang="ru-RU" sz="3500" dirty="0" smtClean="0">
                <a:solidFill>
                  <a:srgbClr val="0070C0"/>
                </a:solidFill>
                <a:latin typeface="Arial Black" pitchFamily="34" charset="0"/>
              </a:rPr>
              <a:t>познавательный - </a:t>
            </a:r>
            <a:r>
              <a:rPr lang="en-US" sz="3500" dirty="0" smtClean="0">
                <a:solidFill>
                  <a:srgbClr val="0070C0"/>
                </a:solidFill>
                <a:latin typeface="Arial Black" pitchFamily="34" charset="0"/>
              </a:rPr>
              <a:t>LIKE</a:t>
            </a:r>
            <a:r>
              <a:rPr lang="ru-RU" sz="3500" dirty="0" smtClean="0">
                <a:solidFill>
                  <a:srgbClr val="0070C0"/>
                </a:solidFill>
                <a:latin typeface="Arial Black" pitchFamily="34" charset="0"/>
              </a:rPr>
              <a:t> </a:t>
            </a:r>
          </a:p>
          <a:p>
            <a:endParaRPr lang="ru-RU" sz="3500" dirty="0" smtClean="0"/>
          </a:p>
          <a:p>
            <a:endParaRPr lang="ru-RU" sz="4000" dirty="0" smtClean="0"/>
          </a:p>
          <a:p>
            <a:r>
              <a:rPr lang="ru-RU" sz="4300" dirty="0">
                <a:solidFill>
                  <a:srgbClr val="C00000"/>
                </a:solidFill>
                <a:latin typeface="Arial Black" pitchFamily="34" charset="0"/>
              </a:rPr>
              <a:t>Е</a:t>
            </a:r>
            <a:r>
              <a:rPr lang="ru-RU" sz="4300" dirty="0" smtClean="0">
                <a:solidFill>
                  <a:srgbClr val="C00000"/>
                </a:solidFill>
                <a:latin typeface="Arial Black" pitchFamily="34" charset="0"/>
              </a:rPr>
              <a:t>сли </a:t>
            </a:r>
            <a:r>
              <a:rPr lang="ru-RU" sz="4300" dirty="0">
                <a:solidFill>
                  <a:srgbClr val="C00000"/>
                </a:solidFill>
                <a:latin typeface="Arial Black" pitchFamily="34" charset="0"/>
              </a:rPr>
              <a:t>было скучно, не узнали ничего нового – </a:t>
            </a:r>
            <a:r>
              <a:rPr lang="en-US" sz="4300" dirty="0">
                <a:solidFill>
                  <a:srgbClr val="C00000"/>
                </a:solidFill>
                <a:latin typeface="Arial Black" pitchFamily="34" charset="0"/>
              </a:rPr>
              <a:t>DISLIKE</a:t>
            </a:r>
            <a:r>
              <a:rPr lang="ru-RU" sz="4300" dirty="0">
                <a:solidFill>
                  <a:srgbClr val="C00000"/>
                </a:solidFill>
                <a:latin typeface="Arial Black" pitchFamily="34" charset="0"/>
              </a:rPr>
              <a:t>. </a:t>
            </a:r>
          </a:p>
          <a:p>
            <a:r>
              <a:rPr lang="ru-RU" sz="4300" dirty="0">
                <a:latin typeface="Arial Black" pitchFamily="34" charset="0"/>
              </a:rPr>
              <a:t> 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876" y="5013176"/>
            <a:ext cx="2288526" cy="15841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844824"/>
            <a:ext cx="2108505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68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11413" y="765175"/>
            <a:ext cx="6192837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7200" dirty="0">
              <a:ln w="1905">
                <a:solidFill>
                  <a:srgbClr val="7030A0"/>
                </a:solidFill>
              </a:ln>
              <a:solidFill>
                <a:srgbClr val="CC0099"/>
              </a:solidFill>
              <a:latin typeface="Comic Sans MS" pitchFamily="66" charset="0"/>
            </a:endParaRPr>
          </a:p>
        </p:txBody>
      </p:sp>
      <p:sp>
        <p:nvSpPr>
          <p:cNvPr id="13315" name="Заголовок 8"/>
          <p:cNvSpPr>
            <a:spLocks noGrp="1"/>
          </p:cNvSpPr>
          <p:nvPr>
            <p:ph type="title"/>
          </p:nvPr>
        </p:nvSpPr>
        <p:spPr>
          <a:xfrm>
            <a:off x="3347864" y="4725144"/>
            <a:ext cx="4745186" cy="739015"/>
          </a:xfrm>
        </p:spPr>
        <p:txBody>
          <a:bodyPr>
            <a:normAutofit fontScale="90000"/>
          </a:bodyPr>
          <a:lstStyle/>
          <a:p>
            <a:r>
              <a:rPr lang="en-US" sz="5300" dirty="0" smtClean="0">
                <a:solidFill>
                  <a:srgbClr val="002060"/>
                </a:solidFill>
                <a:latin typeface="Lucida Sans Unicode" pitchFamily="34" charset="0"/>
                <a:cs typeface="Lucida Sans Unicode" pitchFamily="34" charset="0"/>
              </a:rPr>
              <a:t/>
            </a:r>
            <a:br>
              <a:rPr lang="en-US" sz="5300" dirty="0" smtClean="0">
                <a:solidFill>
                  <a:srgbClr val="002060"/>
                </a:solidFill>
                <a:latin typeface="Lucida Sans Unicode" pitchFamily="34" charset="0"/>
                <a:cs typeface="Lucida Sans Unicode" pitchFamily="34" charset="0"/>
              </a:rPr>
            </a:br>
            <a:r>
              <a:rPr lang="en-US" sz="5300" dirty="0" smtClean="0">
                <a:solidFill>
                  <a:srgbClr val="002060"/>
                </a:solidFill>
                <a:latin typeface="Lucida Sans Unicode" pitchFamily="34" charset="0"/>
                <a:cs typeface="Lucida Sans Unicode" pitchFamily="34" charset="0"/>
              </a:rPr>
              <a:t/>
            </a:r>
            <a:br>
              <a:rPr lang="en-US" sz="5300" dirty="0" smtClean="0">
                <a:solidFill>
                  <a:srgbClr val="002060"/>
                </a:solidFill>
                <a:latin typeface="Lucida Sans Unicode" pitchFamily="34" charset="0"/>
                <a:cs typeface="Lucida Sans Unicode" pitchFamily="34" charset="0"/>
              </a:rPr>
            </a:br>
            <a:r>
              <a:rPr lang="en-US" sz="5300" dirty="0" smtClean="0">
                <a:solidFill>
                  <a:srgbClr val="002060"/>
                </a:solidFill>
                <a:latin typeface="Lucida Sans Unicode" pitchFamily="34" charset="0"/>
                <a:cs typeface="Lucida Sans Unicode" pitchFamily="34" charset="0"/>
              </a:rPr>
              <a:t/>
            </a:r>
            <a:br>
              <a:rPr lang="en-US" sz="5300" dirty="0" smtClean="0">
                <a:solidFill>
                  <a:srgbClr val="002060"/>
                </a:solidFill>
                <a:latin typeface="Lucida Sans Unicode" pitchFamily="34" charset="0"/>
                <a:cs typeface="Lucida Sans Unicode" pitchFamily="34" charset="0"/>
              </a:rPr>
            </a:br>
            <a:r>
              <a:rPr lang="en-US" sz="5300" dirty="0" smtClean="0">
                <a:solidFill>
                  <a:srgbClr val="002060"/>
                </a:solidFill>
                <a:latin typeface="Arial Black" pitchFamily="34" charset="0"/>
                <a:cs typeface="Lucida Sans Unicode" pitchFamily="34" charset="0"/>
              </a:rPr>
              <a:t/>
            </a:r>
            <a:br>
              <a:rPr lang="en-US" sz="5300" dirty="0" smtClean="0">
                <a:solidFill>
                  <a:srgbClr val="002060"/>
                </a:solidFill>
                <a:latin typeface="Arial Black" pitchFamily="34" charset="0"/>
                <a:cs typeface="Lucida Sans Unicode" pitchFamily="34" charset="0"/>
              </a:rPr>
            </a:br>
            <a:r>
              <a:rPr lang="en-US" sz="5300" dirty="0" smtClean="0">
                <a:solidFill>
                  <a:srgbClr val="002060"/>
                </a:solidFill>
                <a:latin typeface="Arial Black" pitchFamily="34" charset="0"/>
                <a:cs typeface="Lucida Sans Unicode" pitchFamily="34" charset="0"/>
              </a:rPr>
              <a:t/>
            </a:r>
            <a:br>
              <a:rPr lang="en-US" sz="5300" dirty="0" smtClean="0">
                <a:solidFill>
                  <a:srgbClr val="002060"/>
                </a:solidFill>
                <a:latin typeface="Arial Black" pitchFamily="34" charset="0"/>
                <a:cs typeface="Lucida Sans Unicode" pitchFamily="34" charset="0"/>
              </a:rPr>
            </a:br>
            <a:r>
              <a:rPr lang="en-US" sz="6000" dirty="0" smtClean="0">
                <a:solidFill>
                  <a:srgbClr val="002060"/>
                </a:solidFill>
                <a:latin typeface="Arial Black" pitchFamily="34" charset="0"/>
                <a:cs typeface="Lucida Sans Unicode" pitchFamily="34" charset="0"/>
              </a:rPr>
              <a:t/>
            </a:r>
            <a:br>
              <a:rPr lang="en-US" sz="6000" dirty="0" smtClean="0">
                <a:solidFill>
                  <a:srgbClr val="002060"/>
                </a:solidFill>
                <a:latin typeface="Arial Black" pitchFamily="34" charset="0"/>
                <a:cs typeface="Lucida Sans Unicode" pitchFamily="34" charset="0"/>
              </a:rPr>
            </a:br>
            <a:r>
              <a:rPr lang="en-US" sz="4800" dirty="0" smtClean="0">
                <a:solidFill>
                  <a:srgbClr val="002060"/>
                </a:solidFill>
                <a:latin typeface="Lucida Sans Unicode" pitchFamily="34" charset="0"/>
                <a:cs typeface="Lucida Sans Unicode" pitchFamily="34" charset="0"/>
              </a:rPr>
              <a:t/>
            </a:r>
            <a:br>
              <a:rPr lang="en-US" sz="4800" dirty="0" smtClean="0">
                <a:solidFill>
                  <a:srgbClr val="002060"/>
                </a:solidFill>
                <a:latin typeface="Lucida Sans Unicode" pitchFamily="34" charset="0"/>
                <a:cs typeface="Lucida Sans Unicode" pitchFamily="34" charset="0"/>
              </a:rPr>
            </a:br>
            <a:endParaRPr lang="ru-RU" sz="4800" dirty="0" smtClean="0">
              <a:solidFill>
                <a:srgbClr val="002060"/>
              </a:solidFill>
              <a:latin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5" name="Picture 2" descr="C:\Users\Катенька\Desktop\4 form\uchitel-u-doski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268760"/>
            <a:ext cx="7084554" cy="5256584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259632" y="332656"/>
            <a:ext cx="6408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C00000"/>
                </a:solidFill>
                <a:latin typeface="Arial Black" pitchFamily="34" charset="0"/>
              </a:rPr>
              <a:t>Your homework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619671" y="1965325"/>
            <a:ext cx="31822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rial Black" pitchFamily="34" charset="0"/>
              </a:rPr>
              <a:t>Workbook</a:t>
            </a:r>
            <a:r>
              <a:rPr lang="en-US" sz="2400" dirty="0" smtClean="0">
                <a:solidFill>
                  <a:schemeClr val="bg1"/>
                </a:solidFill>
                <a:latin typeface="Arial Black" pitchFamily="34" charset="0"/>
              </a:rPr>
              <a:t>, p.29, </a:t>
            </a:r>
            <a:r>
              <a:rPr lang="ru-RU" sz="2400" dirty="0" smtClean="0">
                <a:solidFill>
                  <a:schemeClr val="bg1"/>
                </a:solidFill>
                <a:latin typeface="Arial Black" pitchFamily="34" charset="0"/>
              </a:rPr>
              <a:t>№3,4</a:t>
            </a:r>
            <a:endParaRPr lang="ru-RU" sz="24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677928"/>
            <a:ext cx="8229600" cy="61926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C00000"/>
                </a:solidFill>
                <a:latin typeface="Book Antiqua" pitchFamily="18" charset="0"/>
              </a:rPr>
              <a:t>Цель </a:t>
            </a:r>
            <a:r>
              <a:rPr lang="ru-RU" sz="2400" b="1" dirty="0" smtClean="0">
                <a:solidFill>
                  <a:srgbClr val="C00000"/>
                </a:solidFill>
                <a:latin typeface="Book Antiqua" pitchFamily="18" charset="0"/>
              </a:rPr>
              <a:t>урока</a:t>
            </a:r>
            <a:r>
              <a:rPr lang="ru-RU" sz="2400" dirty="0" smtClean="0">
                <a:solidFill>
                  <a:srgbClr val="C00000"/>
                </a:solidFill>
                <a:latin typeface="Book Antiqua" pitchFamily="18" charset="0"/>
              </a:rPr>
              <a:t>: 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70C0"/>
                </a:solidFill>
                <a:latin typeface="Book Antiqua" pitchFamily="18" charset="0"/>
              </a:rPr>
              <a:t>- развитие </a:t>
            </a:r>
            <a:r>
              <a:rPr lang="ru-RU" sz="2400" dirty="0">
                <a:solidFill>
                  <a:srgbClr val="0070C0"/>
                </a:solidFill>
                <a:latin typeface="Book Antiqua" pitchFamily="18" charset="0"/>
              </a:rPr>
              <a:t>и </a:t>
            </a:r>
            <a:r>
              <a:rPr lang="ru-RU" sz="2400" dirty="0" smtClean="0">
                <a:solidFill>
                  <a:srgbClr val="0070C0"/>
                </a:solidFill>
                <a:latin typeface="Book Antiqua" pitchFamily="18" charset="0"/>
              </a:rPr>
              <a:t>закрепление умений в устной речи и письме по теме «Моя любимая еда»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Book Antiqua" pitchFamily="18" charset="0"/>
              </a:rPr>
              <a:t>Задачи </a:t>
            </a:r>
            <a:r>
              <a:rPr lang="ru-RU" sz="2400" b="1" dirty="0">
                <a:solidFill>
                  <a:srgbClr val="C00000"/>
                </a:solidFill>
                <a:latin typeface="Book Antiqua" pitchFamily="18" charset="0"/>
              </a:rPr>
              <a:t>урока</a:t>
            </a:r>
            <a:r>
              <a:rPr lang="ru-RU" sz="2400" b="1" dirty="0" smtClean="0">
                <a:solidFill>
                  <a:srgbClr val="C00000"/>
                </a:solidFill>
                <a:latin typeface="Book Antiqua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70C0"/>
                </a:solidFill>
                <a:latin typeface="Book Antiqua" pitchFamily="18" charset="0"/>
              </a:rPr>
              <a:t>Повторить изученный ранее материал по теме «Моя любимая еда», «Множественное число существительных». 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70C0"/>
                </a:solidFill>
                <a:latin typeface="Book Antiqua" pitchFamily="18" charset="0"/>
              </a:rPr>
              <a:t>Познакомить учащихся с новыми словами и выражениями, относящимися к любимой еде.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70C0"/>
                </a:solidFill>
                <a:latin typeface="Book Antiqua" pitchFamily="18" charset="0"/>
              </a:rPr>
              <a:t>Учить составлять короткие предложения, задавать вопросы о любимой еде в парах.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70C0"/>
                </a:solidFill>
                <a:latin typeface="Book Antiqua" pitchFamily="18" charset="0"/>
              </a:rPr>
              <a:t>- Развивать фонетические навыки через прослушивание и исполнение английской песни. </a:t>
            </a:r>
            <a:endParaRPr lang="ru-RU" sz="2400" dirty="0">
              <a:solidFill>
                <a:srgbClr val="0070C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91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latin typeface="Arial Black" pitchFamily="34" charset="0"/>
            </a:endParaRPr>
          </a:p>
        </p:txBody>
      </p:sp>
      <p:pic>
        <p:nvPicPr>
          <p:cNvPr id="3" name="Рисунок 2" descr="GettyImages-8782600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332656"/>
            <a:ext cx="7992888" cy="62230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48x1365_1144342_[www.ArtFile.ru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42914"/>
            <a:ext cx="2141448" cy="1881593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285852" y="214290"/>
            <a:ext cx="6286544" cy="1214445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-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ПДД\Desktop\516800ba197322dfdc9ca9e2098b2e78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2374" y="255460"/>
            <a:ext cx="2160240" cy="1916832"/>
          </a:xfrm>
          <a:prstGeom prst="rect">
            <a:avLst/>
          </a:prstGeom>
          <a:noFill/>
        </p:spPr>
      </p:pic>
      <p:pic>
        <p:nvPicPr>
          <p:cNvPr id="10" name="Рисунок 9" descr="1662040170_j-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53724" y="4572009"/>
            <a:ext cx="2128890" cy="1910575"/>
          </a:xfrm>
          <a:prstGeom prst="rect">
            <a:avLst/>
          </a:prstGeom>
        </p:spPr>
      </p:pic>
      <p:pic>
        <p:nvPicPr>
          <p:cNvPr id="11" name="Рисунок 10" descr="29296144602420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74803" y="291968"/>
            <a:ext cx="2129219" cy="1916832"/>
          </a:xfrm>
          <a:prstGeom prst="rect">
            <a:avLst/>
          </a:prstGeom>
        </p:spPr>
      </p:pic>
      <p:pic>
        <p:nvPicPr>
          <p:cNvPr id="13" name="Рисунок 12" descr="1674544570_catherineasquithgallery-com-p-skachat-shokolad-na-prozrachnom-fone-1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22373" y="2300873"/>
            <a:ext cx="2135809" cy="20528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803" y="4572009"/>
            <a:ext cx="2129219" cy="190894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24" y="4572009"/>
            <a:ext cx="2165660" cy="1998530"/>
          </a:xfrm>
          <a:prstGeom prst="rect">
            <a:avLst/>
          </a:prstGeom>
        </p:spPr>
      </p:pic>
      <p:pic>
        <p:nvPicPr>
          <p:cNvPr id="19" name="Рисунок 18" descr="1614572764_97-p-banan-na-belom-fone-11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95536" y="2300873"/>
            <a:ext cx="2141448" cy="1977503"/>
          </a:xfrm>
          <a:prstGeom prst="rect">
            <a:avLst/>
          </a:prstGeom>
        </p:spPr>
      </p:pic>
      <p:pic>
        <p:nvPicPr>
          <p:cNvPr id="21" name="Рисунок 20" descr="f11a4a26d9a69f210b5b560299f4ecac.jpe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274804" y="2367567"/>
            <a:ext cx="2129219" cy="18879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620688"/>
            <a:ext cx="839076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rgbClr val="0070C0"/>
                </a:solidFill>
                <a:latin typeface="Arial Black" pitchFamily="34" charset="0"/>
                <a:cs typeface="Lucida Sans Unicode" pitchFamily="34" charset="0"/>
              </a:rPr>
              <a:t>What is your </a:t>
            </a:r>
            <a:r>
              <a:rPr lang="en-US" sz="4800" dirty="0" err="1" smtClean="0">
                <a:solidFill>
                  <a:srgbClr val="0070C0"/>
                </a:solidFill>
                <a:latin typeface="Arial Black" pitchFamily="34" charset="0"/>
                <a:cs typeface="Lucida Sans Unicode" pitchFamily="34" charset="0"/>
              </a:rPr>
              <a:t>favourite</a:t>
            </a:r>
            <a:r>
              <a:rPr lang="en-US" sz="4800" dirty="0" smtClean="0">
                <a:solidFill>
                  <a:srgbClr val="0070C0"/>
                </a:solidFill>
                <a:latin typeface="Arial Black" pitchFamily="34" charset="0"/>
                <a:cs typeface="Lucida Sans Unicode" pitchFamily="34" charset="0"/>
              </a:rPr>
              <a:t> food?</a:t>
            </a:r>
          </a:p>
          <a:p>
            <a:r>
              <a:rPr lang="ru-RU" sz="4800" dirty="0" smtClean="0">
                <a:solidFill>
                  <a:srgbClr val="C00000"/>
                </a:solidFill>
                <a:latin typeface="Arial Black" pitchFamily="34" charset="0"/>
                <a:cs typeface="Lucida Sans Unicode" pitchFamily="34" charset="0"/>
              </a:rPr>
              <a:t>Какая твоя любимая еда?</a:t>
            </a:r>
            <a:endParaRPr lang="en-US" sz="4800" dirty="0" smtClean="0">
              <a:solidFill>
                <a:srgbClr val="C00000"/>
              </a:solidFill>
              <a:latin typeface="Arial Black" pitchFamily="34" charset="0"/>
              <a:cs typeface="Lucida Sans Unicode" pitchFamily="34" charset="0"/>
            </a:endParaRPr>
          </a:p>
          <a:p>
            <a:endParaRPr lang="en-US" sz="4800" dirty="0">
              <a:solidFill>
                <a:srgbClr val="00B050"/>
              </a:solidFill>
              <a:latin typeface="Arial Black" pitchFamily="34" charset="0"/>
              <a:cs typeface="Lucida Sans Unicode" pitchFamily="34" charset="0"/>
            </a:endParaRPr>
          </a:p>
          <a:p>
            <a:r>
              <a:rPr lang="en-US" sz="4800" dirty="0" smtClean="0">
                <a:solidFill>
                  <a:srgbClr val="0070C0"/>
                </a:solidFill>
                <a:latin typeface="Arial Black" pitchFamily="34" charset="0"/>
                <a:cs typeface="Lucida Sans Unicode" pitchFamily="34" charset="0"/>
              </a:rPr>
              <a:t>My </a:t>
            </a:r>
            <a:r>
              <a:rPr lang="en-US" sz="4800" dirty="0" err="1" smtClean="0">
                <a:solidFill>
                  <a:srgbClr val="0070C0"/>
                </a:solidFill>
                <a:latin typeface="Arial Black" pitchFamily="34" charset="0"/>
                <a:cs typeface="Lucida Sans Unicode" pitchFamily="34" charset="0"/>
              </a:rPr>
              <a:t>favourite</a:t>
            </a:r>
            <a:r>
              <a:rPr lang="en-US" sz="4800" dirty="0" smtClean="0">
                <a:solidFill>
                  <a:srgbClr val="0070C0"/>
                </a:solidFill>
                <a:latin typeface="Arial Black" pitchFamily="34" charset="0"/>
                <a:cs typeface="Lucida Sans Unicode" pitchFamily="34" charset="0"/>
              </a:rPr>
              <a:t> food is ….</a:t>
            </a:r>
          </a:p>
          <a:p>
            <a:r>
              <a:rPr lang="ru-RU" sz="4800" dirty="0" smtClean="0">
                <a:solidFill>
                  <a:srgbClr val="C00000"/>
                </a:solidFill>
                <a:latin typeface="Arial Black" pitchFamily="34" charset="0"/>
                <a:cs typeface="Lucida Sans Unicode" pitchFamily="34" charset="0"/>
              </a:rPr>
              <a:t>Моя любимая еда это ….</a:t>
            </a:r>
            <a:endParaRPr lang="en-US" sz="4800" dirty="0" smtClean="0">
              <a:solidFill>
                <a:srgbClr val="C00000"/>
              </a:solidFill>
              <a:latin typeface="Arial Black" pitchFamily="34" charset="0"/>
              <a:cs typeface="Lucida Sans Unicod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27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5445224"/>
            <a:ext cx="6400800" cy="625624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Arial Black" pitchFamily="34" charset="0"/>
              </a:rPr>
              <a:t>Добавим к существительному окончание –</a:t>
            </a:r>
            <a:r>
              <a:rPr lang="en-US" dirty="0" smtClean="0">
                <a:solidFill>
                  <a:srgbClr val="0070C0"/>
                </a:solidFill>
                <a:latin typeface="Arial Black" pitchFamily="34" charset="0"/>
              </a:rPr>
              <a:t>S/-ES.</a:t>
            </a:r>
            <a:endParaRPr lang="ru-RU" dirty="0">
              <a:solidFill>
                <a:srgbClr val="0070C0"/>
              </a:solidFill>
              <a:latin typeface="Arial Black" pitchFamily="34" charset="0"/>
            </a:endParaRPr>
          </a:p>
        </p:txBody>
      </p:sp>
      <p:pic>
        <p:nvPicPr>
          <p:cNvPr id="4" name="Picture 2" descr="C:\Users\Катенька\Desktop\4 form\01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8136904" cy="5156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915816" y="2828835"/>
            <a:ext cx="51845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Book Antiqua" pitchFamily="18" charset="0"/>
              </a:rPr>
              <a:t>Множественное число существительных</a:t>
            </a:r>
            <a:endParaRPr lang="ru-RU" sz="3600" dirty="0">
              <a:solidFill>
                <a:srgbClr val="C0000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84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4000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54006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Arial Black" pitchFamily="34" charset="0"/>
              </a:rPr>
              <a:t>Burger -     </a:t>
            </a:r>
            <a:r>
              <a:rPr lang="en-US" sz="3600" b="1" dirty="0" smtClean="0">
                <a:solidFill>
                  <a:srgbClr val="C00000"/>
                </a:solidFill>
                <a:latin typeface="Arial Black" pitchFamily="34" charset="0"/>
              </a:rPr>
              <a:t>Burger</a:t>
            </a:r>
            <a:r>
              <a:rPr lang="en-US" sz="3600" b="1" u="sng" dirty="0" smtClean="0">
                <a:solidFill>
                  <a:srgbClr val="C00000"/>
                </a:solidFill>
                <a:latin typeface="Arial Black" pitchFamily="34" charset="0"/>
              </a:rPr>
              <a:t>s</a:t>
            </a:r>
          </a:p>
          <a:p>
            <a:r>
              <a:rPr lang="en-US" sz="3600" b="1" dirty="0" smtClean="0">
                <a:solidFill>
                  <a:srgbClr val="0070C0"/>
                </a:solidFill>
                <a:latin typeface="Arial Black" pitchFamily="34" charset="0"/>
              </a:rPr>
              <a:t>Apple –     </a:t>
            </a:r>
            <a:r>
              <a:rPr lang="en-US" sz="3600" b="1" dirty="0" smtClean="0">
                <a:solidFill>
                  <a:srgbClr val="C00000"/>
                </a:solidFill>
                <a:latin typeface="Arial Black" pitchFamily="34" charset="0"/>
              </a:rPr>
              <a:t>Apple</a:t>
            </a:r>
            <a:r>
              <a:rPr lang="en-US" sz="3600" b="1" u="sng" dirty="0" smtClean="0">
                <a:solidFill>
                  <a:srgbClr val="C00000"/>
                </a:solidFill>
                <a:latin typeface="Arial Black" pitchFamily="34" charset="0"/>
              </a:rPr>
              <a:t>s</a:t>
            </a:r>
          </a:p>
          <a:p>
            <a:r>
              <a:rPr lang="en-US" sz="3600" b="1" dirty="0" smtClean="0">
                <a:solidFill>
                  <a:srgbClr val="0070C0"/>
                </a:solidFill>
                <a:latin typeface="Arial Black" pitchFamily="34" charset="0"/>
              </a:rPr>
              <a:t>Orange-    </a:t>
            </a:r>
            <a:r>
              <a:rPr lang="en-US" sz="3600" b="1" dirty="0" smtClean="0">
                <a:solidFill>
                  <a:srgbClr val="C00000"/>
                </a:solidFill>
                <a:latin typeface="Arial Black" pitchFamily="34" charset="0"/>
              </a:rPr>
              <a:t>Orange</a:t>
            </a:r>
            <a:r>
              <a:rPr lang="en-US" sz="3600" b="1" u="sng" dirty="0" smtClean="0">
                <a:solidFill>
                  <a:srgbClr val="C00000"/>
                </a:solidFill>
                <a:latin typeface="Arial Black" pitchFamily="34" charset="0"/>
              </a:rPr>
              <a:t>s</a:t>
            </a:r>
          </a:p>
          <a:p>
            <a:r>
              <a:rPr lang="en-US" sz="3600" b="1" dirty="0" smtClean="0">
                <a:solidFill>
                  <a:srgbClr val="0070C0"/>
                </a:solidFill>
                <a:latin typeface="Arial Black" pitchFamily="34" charset="0"/>
              </a:rPr>
              <a:t>Banana –  </a:t>
            </a:r>
            <a:r>
              <a:rPr lang="en-US" sz="3600" b="1" dirty="0" smtClean="0">
                <a:solidFill>
                  <a:srgbClr val="C00000"/>
                </a:solidFill>
                <a:latin typeface="Arial Black" pitchFamily="34" charset="0"/>
              </a:rPr>
              <a:t>Banana</a:t>
            </a:r>
            <a:r>
              <a:rPr lang="en-US" sz="3600" b="1" u="sng" dirty="0" smtClean="0">
                <a:solidFill>
                  <a:srgbClr val="C00000"/>
                </a:solidFill>
                <a:latin typeface="Arial Black" pitchFamily="34" charset="0"/>
              </a:rPr>
              <a:t>s</a:t>
            </a:r>
          </a:p>
          <a:p>
            <a:r>
              <a:rPr lang="en-US" sz="3600" b="1" dirty="0" smtClean="0">
                <a:solidFill>
                  <a:srgbClr val="0070C0"/>
                </a:solidFill>
                <a:latin typeface="Arial Black" pitchFamily="34" charset="0"/>
              </a:rPr>
              <a:t>Egg –         </a:t>
            </a:r>
            <a:r>
              <a:rPr lang="en-US" sz="3600" b="1" dirty="0" smtClean="0">
                <a:solidFill>
                  <a:srgbClr val="C00000"/>
                </a:solidFill>
                <a:latin typeface="Arial Black" pitchFamily="34" charset="0"/>
              </a:rPr>
              <a:t>Egg</a:t>
            </a:r>
            <a:r>
              <a:rPr lang="en-US" sz="3600" b="1" u="sng" dirty="0" smtClean="0">
                <a:solidFill>
                  <a:srgbClr val="C00000"/>
                </a:solidFill>
                <a:latin typeface="Arial Black" pitchFamily="34" charset="0"/>
              </a:rPr>
              <a:t>s</a:t>
            </a:r>
          </a:p>
          <a:p>
            <a:r>
              <a:rPr lang="en-US" sz="3600" b="1" dirty="0" smtClean="0">
                <a:solidFill>
                  <a:srgbClr val="0070C0"/>
                </a:solidFill>
                <a:latin typeface="Arial Black" pitchFamily="34" charset="0"/>
              </a:rPr>
              <a:t>Sandwich - </a:t>
            </a:r>
            <a:r>
              <a:rPr lang="en-US" sz="3600" b="1" dirty="0" smtClean="0">
                <a:solidFill>
                  <a:srgbClr val="C00000"/>
                </a:solidFill>
                <a:latin typeface="Arial Black" pitchFamily="34" charset="0"/>
              </a:rPr>
              <a:t>Sandwich</a:t>
            </a:r>
            <a:r>
              <a:rPr lang="en-US" sz="3600" b="1" u="sng" dirty="0" smtClean="0">
                <a:solidFill>
                  <a:srgbClr val="C00000"/>
                </a:solidFill>
                <a:latin typeface="Arial Black" pitchFamily="34" charset="0"/>
              </a:rPr>
              <a:t>es</a:t>
            </a:r>
          </a:p>
          <a:p>
            <a:r>
              <a:rPr lang="en-US" sz="3600" b="1" dirty="0" smtClean="0">
                <a:solidFill>
                  <a:srgbClr val="0070C0"/>
                </a:solidFill>
                <a:latin typeface="Arial Black" pitchFamily="34" charset="0"/>
              </a:rPr>
              <a:t>Potato -     </a:t>
            </a:r>
            <a:r>
              <a:rPr lang="en-US" sz="3600" b="1" dirty="0" smtClean="0">
                <a:solidFill>
                  <a:srgbClr val="C00000"/>
                </a:solidFill>
                <a:latin typeface="Arial Black" pitchFamily="34" charset="0"/>
              </a:rPr>
              <a:t>Potato</a:t>
            </a:r>
            <a:r>
              <a:rPr lang="en-US" sz="3600" b="1" u="sng" dirty="0" smtClean="0">
                <a:solidFill>
                  <a:srgbClr val="C00000"/>
                </a:solidFill>
                <a:latin typeface="Arial Black" pitchFamily="34" charset="0"/>
              </a:rPr>
              <a:t>es</a:t>
            </a:r>
            <a:endParaRPr lang="ru-RU" sz="3600" b="1" u="sng" dirty="0">
              <a:solidFill>
                <a:srgbClr val="C0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301208"/>
            <a:ext cx="38122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Lucida Sans Unicode" pitchFamily="34" charset="0"/>
                <a:cs typeface="Lucida Sans Unicode" pitchFamily="34" charset="0"/>
              </a:rPr>
              <a:t>[ˌ</a:t>
            </a:r>
            <a:r>
              <a:rPr lang="en-US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entury Gothic" pitchFamily="34" charset="0"/>
                <a:cs typeface="Lucida Sans Unicode" pitchFamily="34" charset="0"/>
              </a:rPr>
              <a:t>a</a:t>
            </a:r>
            <a:r>
              <a:rPr lang="en-US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Lucida Sans Unicode" pitchFamily="34" charset="0"/>
                <a:cs typeface="Lucida Sans Unicode" pitchFamily="34" charset="0"/>
              </a:rPr>
              <a:t>ɪs'kri:m</a:t>
            </a:r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Lucida Sans Unicode" pitchFamily="34" charset="0"/>
                <a:cs typeface="Lucida Sans Unicode" pitchFamily="34" charset="0"/>
              </a:rPr>
              <a:t>]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Lucida Sans Unicode" pitchFamily="34" charset="0"/>
              <a:cs typeface="Lucida Sans Unicode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76056" y="5301208"/>
            <a:ext cx="34002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Lucida Sans Unicode" pitchFamily="34" charset="0"/>
                <a:cs typeface="Lucida Sans Unicode" pitchFamily="34" charset="0"/>
              </a:rPr>
              <a:t>ice cream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992" y="357166"/>
            <a:ext cx="2000264" cy="4665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79070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st3.flashrolls.net/wallpaper/f7a/9aa5bc835b3eeb98fbe59ab0cdcff12e_800x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28" y="1142984"/>
            <a:ext cx="6336704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5445224"/>
            <a:ext cx="26500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Lucida Sans Unicode" pitchFamily="34" charset="0"/>
                <a:cs typeface="Lucida Sans Unicode" pitchFamily="34" charset="0"/>
              </a:rPr>
              <a:t>['</a:t>
            </a:r>
            <a:r>
              <a:rPr lang="en-US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Lucida Sans Unicode" pitchFamily="34" charset="0"/>
                <a:cs typeface="Lucida Sans Unicode" pitchFamily="34" charset="0"/>
              </a:rPr>
              <a:t>pi:tsə</a:t>
            </a:r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Lucida Sans Unicode" pitchFamily="34" charset="0"/>
                <a:cs typeface="Lucida Sans Unicode" pitchFamily="34" charset="0"/>
              </a:rPr>
              <a:t>]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Lucida Sans Unicode" pitchFamily="34" charset="0"/>
              <a:cs typeface="Lucida Sans Unicode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15127" y="5445224"/>
            <a:ext cx="19992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Lucida Sans Unicode" pitchFamily="34" charset="0"/>
                <a:cs typeface="Lucida Sans Unicode" pitchFamily="34" charset="0"/>
              </a:rPr>
              <a:t>pizza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Lucida Sans Unicode" pitchFamily="34" charset="0"/>
              <a:cs typeface="Lucida Sans Unicod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200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6580" y="5445224"/>
            <a:ext cx="23326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Lucida Sans Unicode" pitchFamily="34" charset="0"/>
                <a:cs typeface="Lucida Sans Unicode" pitchFamily="34" charset="0"/>
              </a:rPr>
              <a:t>['</a:t>
            </a:r>
            <a:r>
              <a:rPr lang="en-US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Lucida Sans Unicode" pitchFamily="34" charset="0"/>
                <a:cs typeface="Lucida Sans Unicode" pitchFamily="34" charset="0"/>
              </a:rPr>
              <a:t>mɪlk</a:t>
            </a:r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Lucida Sans Unicode" pitchFamily="34" charset="0"/>
                <a:cs typeface="Lucida Sans Unicode" pitchFamily="34" charset="0"/>
              </a:rPr>
              <a:t>]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Lucida Sans Unicode" pitchFamily="34" charset="0"/>
              <a:cs typeface="Lucida Sans Unicode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15127" y="5445224"/>
            <a:ext cx="16385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Lucida Sans Unicode" pitchFamily="34" charset="0"/>
                <a:cs typeface="Lucida Sans Unicode" pitchFamily="34" charset="0"/>
              </a:rPr>
              <a:t>milk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7" name="Рисунок 6" descr="1411663666_9ugawx7hwsebkn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14546" y="357166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200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Другая 6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7030A0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583</TotalTime>
  <Words>277</Words>
  <Application>Microsoft Office PowerPoint</Application>
  <PresentationFormat>Экран (4:3)</PresentationFormat>
  <Paragraphs>64</Paragraphs>
  <Slides>20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-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 Favourite Food!</dc:title>
  <dc:creator>Александр</dc:creator>
  <cp:lastModifiedBy>Агрокласс</cp:lastModifiedBy>
  <cp:revision>60</cp:revision>
  <dcterms:created xsi:type="dcterms:W3CDTF">2016-12-18T18:30:20Z</dcterms:created>
  <dcterms:modified xsi:type="dcterms:W3CDTF">2026-02-20T08:22:08Z</dcterms:modified>
</cp:coreProperties>
</file>