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8" r:id="rId3"/>
    <p:sldId id="257" r:id="rId4"/>
    <p:sldId id="259" r:id="rId5"/>
    <p:sldId id="260" r:id="rId6"/>
    <p:sldId id="261" r:id="rId7"/>
    <p:sldId id="262" r:id="rId8"/>
    <p:sldId id="263" r:id="rId9"/>
    <p:sldId id="264" r:id="rId10"/>
    <p:sldId id="265" r:id="rId11"/>
  </p:sldIdLst>
  <p:sldSz cx="9144000" cy="6858000" type="screen4x3"/>
  <p:notesSz cx="6761163" cy="9942513"/>
  <p:custDataLst>
    <p:tags r:id="rId14"/>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74A"/>
    <a:srgbClr val="3399FF"/>
    <a:srgbClr val="666699"/>
    <a:srgbClr val="E590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0104" autoAdjust="0"/>
  </p:normalViewPr>
  <p:slideViewPr>
    <p:cSldViewPr>
      <p:cViewPr varScale="1">
        <p:scale>
          <a:sx n="101" d="100"/>
          <a:sy n="101" d="100"/>
        </p:scale>
        <p:origin x="1428"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492" y="-102"/>
      </p:cViewPr>
      <p:guideLst>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886663A1-BE93-4F19-BCAE-33E954C20B2B}" type="datetimeFigureOut">
              <a:rPr lang="ru-RU" smtClean="0"/>
              <a:t>10.03.2023</a:t>
            </a:fld>
            <a:endParaRPr lang="ru-RU"/>
          </a:p>
        </p:txBody>
      </p:sp>
      <p:sp>
        <p:nvSpPr>
          <p:cNvPr id="4" name="Нижний колонтитул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B40DF26E-F902-4582-B614-0C9EE35F2135}" type="slidenum">
              <a:rPr lang="ru-RU" smtClean="0"/>
              <a:t>‹#›</a:t>
            </a:fld>
            <a:endParaRPr lang="ru-RU"/>
          </a:p>
        </p:txBody>
      </p:sp>
    </p:spTree>
    <p:extLst>
      <p:ext uri="{BB962C8B-B14F-4D97-AF65-F5344CB8AC3E}">
        <p14:creationId xmlns:p14="http://schemas.microsoft.com/office/powerpoint/2010/main" val="4043283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E90C0431-2448-4DC3-AF70-2785FBE2C445}" type="datetimeFigureOut">
              <a:rPr lang="ru-RU" smtClean="0"/>
              <a:t>10.03.2023</a:t>
            </a:fld>
            <a:endParaRPr lang="ru-RU"/>
          </a:p>
        </p:txBody>
      </p:sp>
      <p:sp>
        <p:nvSpPr>
          <p:cNvPr id="4" name="Образ слайда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6117" y="4722694"/>
            <a:ext cx="5408930" cy="4474131"/>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D74341FE-AE5C-47F1-8FD8-47C4A673A802}" type="slidenum">
              <a:rPr lang="ru-RU" smtClean="0"/>
              <a:t>‹#›</a:t>
            </a:fld>
            <a:endParaRPr lang="ru-RU"/>
          </a:p>
        </p:txBody>
      </p:sp>
    </p:spTree>
    <p:extLst>
      <p:ext uri="{BB962C8B-B14F-4D97-AF65-F5344CB8AC3E}">
        <p14:creationId xmlns:p14="http://schemas.microsoft.com/office/powerpoint/2010/main" val="2026119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t>1</a:t>
            </a:fld>
            <a:endParaRPr lang="ru-RU"/>
          </a:p>
        </p:txBody>
      </p:sp>
    </p:spTree>
    <p:extLst>
      <p:ext uri="{BB962C8B-B14F-4D97-AF65-F5344CB8AC3E}">
        <p14:creationId xmlns:p14="http://schemas.microsoft.com/office/powerpoint/2010/main" val="4221614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07704" y="2852936"/>
            <a:ext cx="7056784" cy="1412776"/>
          </a:xfrm>
        </p:spPr>
        <p:txBody>
          <a:bodyPr/>
          <a:lstStyle>
            <a:lvl1pPr>
              <a:defRPr b="1">
                <a:solidFill>
                  <a:schemeClr val="accent6">
                    <a:lumMod val="75000"/>
                  </a:schemeClr>
                </a:solidFill>
                <a:effectLst>
                  <a:outerShdw blurRad="38100" dist="38100" dir="2700000" algn="tl">
                    <a:srgbClr val="000000">
                      <a:alpha val="43137"/>
                    </a:srgbClr>
                  </a:outerShdw>
                </a:effectLst>
              </a:defRPr>
            </a:lvl1pPr>
          </a:lstStyle>
          <a:p>
            <a:r>
              <a:rPr lang="ru-RU" dirty="0" smtClean="0"/>
              <a:t>Образец</a:t>
            </a:r>
            <a:r>
              <a:rPr lang="en-US" dirty="0" smtClean="0"/>
              <a:t> </a:t>
            </a:r>
            <a:r>
              <a:rPr lang="ru-RU" dirty="0" smtClean="0"/>
              <a:t>заголовка</a:t>
            </a:r>
            <a:endParaRPr lang="ru-RU" dirty="0"/>
          </a:p>
        </p:txBody>
      </p:sp>
      <p:sp>
        <p:nvSpPr>
          <p:cNvPr id="4" name="Дата 3"/>
          <p:cNvSpPr>
            <a:spLocks noGrp="1"/>
          </p:cNvSpPr>
          <p:nvPr>
            <p:ph type="dt" sz="half" idx="10"/>
          </p:nvPr>
        </p:nvSpPr>
        <p:spPr/>
        <p:txBody>
          <a:bodyPr/>
          <a:lstStyle>
            <a:lvl1pPr>
              <a:defRPr>
                <a:solidFill>
                  <a:schemeClr val="accent6">
                    <a:lumMod val="75000"/>
                  </a:schemeClr>
                </a:solidFill>
              </a:defRPr>
            </a:lvl1pPr>
          </a:lstStyle>
          <a:p>
            <a:fld id="{A5E48A96-E1BB-4C8F-80B2-32A47A48A9D5}"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lvl1pPr>
              <a:defRPr>
                <a:solidFill>
                  <a:schemeClr val="accent6">
                    <a:lumMod val="75000"/>
                  </a:schemeClr>
                </a:solidFill>
              </a:defRPr>
            </a:lvl1pPr>
          </a:lstStyle>
          <a:p>
            <a:endParaRPr lang="ru-RU" dirty="0"/>
          </a:p>
        </p:txBody>
      </p:sp>
      <p:sp>
        <p:nvSpPr>
          <p:cNvPr id="6" name="Номер слайда 5"/>
          <p:cNvSpPr>
            <a:spLocks noGrp="1"/>
          </p:cNvSpPr>
          <p:nvPr>
            <p:ph type="sldNum" sz="quarter" idx="12"/>
          </p:nvPr>
        </p:nvSpPr>
        <p:spPr/>
        <p:txBody>
          <a:bodyPr/>
          <a:lstStyle>
            <a:lvl1pPr>
              <a:defRPr>
                <a:solidFill>
                  <a:schemeClr val="accent6">
                    <a:lumMod val="75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515642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1">
                    <a:lumMod val="50000"/>
                  </a:schemeClr>
                </a:solidFill>
              </a:defRPr>
            </a:lvl1pPr>
          </a:lstStyle>
          <a:p>
            <a:r>
              <a:rPr lang="ru-RU" dirty="0" smtClean="0"/>
              <a:t>Образец заголовка</a:t>
            </a:r>
            <a:endParaRPr lang="ru-RU" dirty="0"/>
          </a:p>
        </p:txBody>
      </p:sp>
      <p:sp>
        <p:nvSpPr>
          <p:cNvPr id="3" name="Вертикальный текст 2"/>
          <p:cNvSpPr>
            <a:spLocks noGrp="1"/>
          </p:cNvSpPr>
          <p:nvPr>
            <p:ph type="body" orient="vert" idx="1"/>
          </p:nvPr>
        </p:nvSpPr>
        <p:spPr/>
        <p:txBody>
          <a:bodyPr vert="eaVert"/>
          <a:lstStyle>
            <a:lvl1pPr>
              <a:defRPr>
                <a:solidFill>
                  <a:schemeClr val="accent6">
                    <a:lumMod val="60000"/>
                    <a:lumOff val="40000"/>
                  </a:schemeClr>
                </a:solidFill>
              </a:defRPr>
            </a:lvl1pPr>
            <a:lvl2pPr>
              <a:defRPr>
                <a:solidFill>
                  <a:schemeClr val="accent6">
                    <a:lumMod val="60000"/>
                    <a:lumOff val="40000"/>
                  </a:schemeClr>
                </a:solidFill>
              </a:defRPr>
            </a:lvl2pPr>
            <a:lvl3pPr>
              <a:defRPr>
                <a:solidFill>
                  <a:schemeClr val="accent6">
                    <a:lumMod val="60000"/>
                    <a:lumOff val="40000"/>
                  </a:schemeClr>
                </a:solidFill>
              </a:defRPr>
            </a:lvl3pPr>
            <a:lvl4pPr>
              <a:defRPr>
                <a:solidFill>
                  <a:schemeClr val="accent6">
                    <a:lumMod val="60000"/>
                    <a:lumOff val="40000"/>
                  </a:schemeClr>
                </a:solidFill>
              </a:defRPr>
            </a:lvl4pPr>
            <a:lvl5pPr>
              <a:defRPr>
                <a:solidFill>
                  <a:schemeClr val="accent6">
                    <a:lumMod val="60000"/>
                    <a:lumOff val="40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1078804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defRPr>
                <a:solidFill>
                  <a:schemeClr val="accent6">
                    <a:lumMod val="60000"/>
                    <a:lumOff val="40000"/>
                  </a:schemeClr>
                </a:solidFill>
              </a:defRPr>
            </a:lvl1p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lvl1pPr>
              <a:defRPr>
                <a:solidFill>
                  <a:schemeClr val="accent6">
                    <a:lumMod val="60000"/>
                    <a:lumOff val="40000"/>
                  </a:schemeClr>
                </a:solidFill>
              </a:defRPr>
            </a:lvl1pPr>
            <a:lvl2pPr>
              <a:defRPr>
                <a:solidFill>
                  <a:schemeClr val="accent6">
                    <a:lumMod val="60000"/>
                    <a:lumOff val="40000"/>
                  </a:schemeClr>
                </a:solidFill>
              </a:defRPr>
            </a:lvl2pPr>
            <a:lvl3pPr>
              <a:defRPr>
                <a:solidFill>
                  <a:schemeClr val="accent6">
                    <a:lumMod val="60000"/>
                    <a:lumOff val="40000"/>
                  </a:schemeClr>
                </a:solidFill>
              </a:defRPr>
            </a:lvl3pPr>
            <a:lvl4pPr>
              <a:defRPr>
                <a:solidFill>
                  <a:schemeClr val="accent6">
                    <a:lumMod val="60000"/>
                    <a:lumOff val="40000"/>
                  </a:schemeClr>
                </a:solidFill>
              </a:defRPr>
            </a:lvl4pPr>
            <a:lvl5pPr>
              <a:defRPr>
                <a:solidFill>
                  <a:schemeClr val="accent6">
                    <a:lumMod val="60000"/>
                    <a:lumOff val="40000"/>
                  </a:schemeClr>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983695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lvl1pPr>
              <a:defRPr>
                <a:solidFill>
                  <a:schemeClr val="accent6">
                    <a:lumMod val="75000"/>
                  </a:schemeClr>
                </a:solidFill>
              </a:defRPr>
            </a:lvl1pPr>
          </a:lstStyle>
          <a:p>
            <a:fld id="{A5E48A96-E1BB-4C8F-80B2-32A47A48A9D5}"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lvl1pPr>
              <a:defRPr>
                <a:solidFill>
                  <a:schemeClr val="accent6">
                    <a:lumMod val="75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6">
                    <a:lumMod val="75000"/>
                  </a:schemeClr>
                </a:solidFill>
              </a:defRPr>
            </a:lvl1pPr>
          </a:lstStyle>
          <a:p>
            <a:fld id="{544A1F6A-164B-43BA-A19E-4AE6BB502A21}" type="slidenum">
              <a:rPr lang="ru-RU" smtClean="0"/>
              <a:pPr/>
              <a:t>‹#›</a:t>
            </a:fld>
            <a:endParaRPr lang="ru-RU"/>
          </a:p>
        </p:txBody>
      </p:sp>
      <p:sp>
        <p:nvSpPr>
          <p:cNvPr id="12" name="Номер слайда 5"/>
          <p:cNvSpPr txBox="1">
            <a:spLocks/>
          </p:cNvSpPr>
          <p:nvPr userDrawn="1"/>
        </p:nvSpPr>
        <p:spPr>
          <a:xfrm>
            <a:off x="6705600" y="6508750"/>
            <a:ext cx="21336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rgbClr val="3399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dirty="0">
              <a:solidFill>
                <a:schemeClr val="accent6">
                  <a:lumMod val="75000"/>
                </a:schemeClr>
              </a:solidFill>
            </a:endParaRPr>
          </a:p>
        </p:txBody>
      </p:sp>
      <p:sp>
        <p:nvSpPr>
          <p:cNvPr id="8" name="Заголовок 1"/>
          <p:cNvSpPr>
            <a:spLocks noGrp="1"/>
          </p:cNvSpPr>
          <p:nvPr>
            <p:ph type="title"/>
          </p:nvPr>
        </p:nvSpPr>
        <p:spPr>
          <a:xfrm>
            <a:off x="107504" y="116632"/>
            <a:ext cx="8856984" cy="1224136"/>
          </a:xfrm>
          <a:prstGeom prst="rect">
            <a:avLst/>
          </a:prstGeom>
        </p:spPr>
        <p:txBody>
          <a:bodyPr vert="horz" lIns="91440" tIns="45720" rIns="91440" bIns="45720" rtlCol="0" anchor="ctr">
            <a:normAutofit/>
          </a:bodyPr>
          <a:lstStyle>
            <a:lvl1pPr>
              <a:defRPr>
                <a:solidFill>
                  <a:schemeClr val="accent6">
                    <a:lumMod val="75000"/>
                  </a:schemeClr>
                </a:solidFill>
              </a:defRPr>
            </a:lvl1pPr>
          </a:lstStyle>
          <a:p>
            <a:r>
              <a:rPr lang="ru-RU" dirty="0" smtClean="0"/>
              <a:t>Образец заголовка</a:t>
            </a:r>
            <a:endParaRPr lang="ru-RU" dirty="0"/>
          </a:p>
        </p:txBody>
      </p:sp>
      <p:sp>
        <p:nvSpPr>
          <p:cNvPr id="10" name="Текст 2"/>
          <p:cNvSpPr>
            <a:spLocks noGrp="1"/>
          </p:cNvSpPr>
          <p:nvPr>
            <p:ph idx="1"/>
          </p:nvPr>
        </p:nvSpPr>
        <p:spPr>
          <a:xfrm>
            <a:off x="251520" y="1556792"/>
            <a:ext cx="6408712" cy="4680520"/>
          </a:xfrm>
          <a:prstGeom prst="rect">
            <a:avLst/>
          </a:prstGeom>
        </p:spPr>
        <p:txBody>
          <a:bodyPr vert="horz" lIns="91440" tIns="45720" rIns="91440" bIns="45720" rtlCol="0">
            <a:normAutofit/>
          </a:bodyPr>
          <a:lstStyle>
            <a:lvl1pPr>
              <a:defRPr>
                <a:solidFill>
                  <a:schemeClr val="accent6">
                    <a:lumMod val="75000"/>
                  </a:schemeClr>
                </a:solidFill>
              </a:defRPr>
            </a:lvl1pPr>
            <a:lvl2pPr>
              <a:defRPr>
                <a:solidFill>
                  <a:schemeClr val="accent6">
                    <a:lumMod val="75000"/>
                  </a:schemeClr>
                </a:solidFill>
              </a:defRPr>
            </a:lvl2pPr>
            <a:lvl3pPr>
              <a:defRPr>
                <a:solidFill>
                  <a:schemeClr val="accent6">
                    <a:lumMod val="75000"/>
                  </a:schemeClr>
                </a:solidFill>
              </a:defRPr>
            </a:lvl3pPr>
            <a:lvl4pPr>
              <a:defRPr>
                <a:solidFill>
                  <a:schemeClr val="accent6">
                    <a:lumMod val="75000"/>
                  </a:schemeClr>
                </a:solidFill>
              </a:defRPr>
            </a:lvl4pPr>
            <a:lvl5pPr>
              <a:defRPr>
                <a:solidFill>
                  <a:schemeClr val="accent6">
                    <a:lumMod val="75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Tree>
    <p:extLst>
      <p:ext uri="{BB962C8B-B14F-4D97-AF65-F5344CB8AC3E}">
        <p14:creationId xmlns:p14="http://schemas.microsoft.com/office/powerpoint/2010/main" val="1543014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71799" y="4406900"/>
            <a:ext cx="5722913" cy="1362075"/>
          </a:xfrm>
        </p:spPr>
        <p:txBody>
          <a:bodyPr anchor="t"/>
          <a:lstStyle>
            <a:lvl1pPr algn="l">
              <a:defRPr sz="4000" b="1" cap="all">
                <a:solidFill>
                  <a:schemeClr val="accent2">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2771799" y="2906713"/>
            <a:ext cx="5722913" cy="1500187"/>
          </a:xfrm>
        </p:spPr>
        <p:txBody>
          <a:bodyPr anchor="b"/>
          <a:lstStyle>
            <a:lvl1pPr marL="0" indent="0">
              <a:buNone/>
              <a:defRPr sz="2000">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dirty="0" smtClean="0"/>
              <a:t>Образец текста</a:t>
            </a:r>
          </a:p>
        </p:txBody>
      </p:sp>
      <p:sp>
        <p:nvSpPr>
          <p:cNvPr id="4" name="Дата 3"/>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026654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bg1">
                    <a:lumMod val="95000"/>
                  </a:schemeClr>
                </a:solidFill>
              </a:defRPr>
            </a:lvl1pPr>
          </a:lstStyle>
          <a:p>
            <a:r>
              <a:rPr lang="ru-RU" dirty="0" smtClean="0"/>
              <a:t>Образец заголовка</a:t>
            </a:r>
            <a:endParaRPr lang="ru-RU" dirty="0"/>
          </a:p>
        </p:txBody>
      </p:sp>
      <p:sp>
        <p:nvSpPr>
          <p:cNvPr id="3" name="Объект 2"/>
          <p:cNvSpPr>
            <a:spLocks noGrp="1"/>
          </p:cNvSpPr>
          <p:nvPr>
            <p:ph sz="half" idx="1"/>
          </p:nvPr>
        </p:nvSpPr>
        <p:spPr>
          <a:xfrm>
            <a:off x="179512" y="2060848"/>
            <a:ext cx="4320480" cy="4093915"/>
          </a:xfrm>
        </p:spPr>
        <p:txBody>
          <a:bodyPr/>
          <a:lstStyle>
            <a:lvl1pPr>
              <a:defRPr sz="2800">
                <a:solidFill>
                  <a:schemeClr val="bg1">
                    <a:lumMod val="95000"/>
                  </a:schemeClr>
                </a:solidFill>
              </a:defRPr>
            </a:lvl1pPr>
            <a:lvl2pPr>
              <a:defRPr sz="2400">
                <a:solidFill>
                  <a:schemeClr val="bg1">
                    <a:lumMod val="95000"/>
                  </a:schemeClr>
                </a:solidFill>
              </a:defRPr>
            </a:lvl2pPr>
            <a:lvl3pPr>
              <a:defRPr sz="2000">
                <a:solidFill>
                  <a:schemeClr val="bg1">
                    <a:lumMod val="95000"/>
                  </a:schemeClr>
                </a:solidFill>
              </a:defRPr>
            </a:lvl3pPr>
            <a:lvl4pPr>
              <a:defRPr sz="1800">
                <a:solidFill>
                  <a:schemeClr val="bg1">
                    <a:lumMod val="95000"/>
                  </a:schemeClr>
                </a:solidFill>
              </a:defRPr>
            </a:lvl4pPr>
            <a:lvl5pPr>
              <a:defRPr sz="1800">
                <a:solidFill>
                  <a:schemeClr val="bg1">
                    <a:lumMod val="95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Объект 3"/>
          <p:cNvSpPr>
            <a:spLocks noGrp="1"/>
          </p:cNvSpPr>
          <p:nvPr>
            <p:ph sz="half" idx="2"/>
          </p:nvPr>
        </p:nvSpPr>
        <p:spPr>
          <a:xfrm>
            <a:off x="4644008" y="2071389"/>
            <a:ext cx="4320480" cy="4093915"/>
          </a:xfrm>
        </p:spPr>
        <p:txBody>
          <a:bodyPr/>
          <a:lstStyle>
            <a:lvl1pPr>
              <a:defRPr sz="2800">
                <a:solidFill>
                  <a:schemeClr val="bg1">
                    <a:lumMod val="95000"/>
                  </a:schemeClr>
                </a:solidFill>
              </a:defRPr>
            </a:lvl1pPr>
            <a:lvl2pPr>
              <a:defRPr sz="2400">
                <a:solidFill>
                  <a:schemeClr val="bg1">
                    <a:lumMod val="95000"/>
                  </a:schemeClr>
                </a:solidFill>
              </a:defRPr>
            </a:lvl2pPr>
            <a:lvl3pPr>
              <a:defRPr sz="2000">
                <a:solidFill>
                  <a:schemeClr val="bg1">
                    <a:lumMod val="95000"/>
                  </a:schemeClr>
                </a:solidFill>
              </a:defRPr>
            </a:lvl3pPr>
            <a:lvl4pPr>
              <a:defRPr sz="1800">
                <a:solidFill>
                  <a:schemeClr val="bg1">
                    <a:lumMod val="95000"/>
                  </a:schemeClr>
                </a:solidFill>
              </a:defRPr>
            </a:lvl4pPr>
            <a:lvl5pPr>
              <a:defRPr sz="1800">
                <a:solidFill>
                  <a:schemeClr val="bg1">
                    <a:lumMod val="95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Дата 4"/>
          <p:cNvSpPr>
            <a:spLocks noGrp="1"/>
          </p:cNvSpPr>
          <p:nvPr>
            <p:ph type="dt" sz="half" idx="10"/>
          </p:nvPr>
        </p:nvSpPr>
        <p:spPr/>
        <p:txBody>
          <a:bodyPr/>
          <a:lstStyle>
            <a:lvl1pPr>
              <a:defRPr>
                <a:solidFill>
                  <a:schemeClr val="bg1">
                    <a:lumMod val="95000"/>
                  </a:schemeClr>
                </a:solidFill>
              </a:defRPr>
            </a:lvl1pPr>
          </a:lstStyle>
          <a:p>
            <a:fld id="{A5E48A96-E1BB-4C8F-80B2-32A47A48A9D5}"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lvl1pPr>
              <a:defRPr>
                <a:solidFill>
                  <a:schemeClr val="bg1">
                    <a:lumMod val="95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bg1">
                    <a:lumMod val="95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3891339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1">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251520" y="1916832"/>
            <a:ext cx="4176464" cy="639762"/>
          </a:xfrm>
        </p:spPr>
        <p:txBody>
          <a:bodyPr anchor="b"/>
          <a:lstStyle>
            <a:lvl1pPr marL="0" indent="0">
              <a:buNone/>
              <a:defRPr sz="2400" b="1">
                <a:solidFill>
                  <a:schemeClr val="accent6">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4" name="Объект 3"/>
          <p:cNvSpPr>
            <a:spLocks noGrp="1"/>
          </p:cNvSpPr>
          <p:nvPr>
            <p:ph sz="half" idx="2"/>
          </p:nvPr>
        </p:nvSpPr>
        <p:spPr>
          <a:xfrm>
            <a:off x="251520" y="2556594"/>
            <a:ext cx="4176464" cy="3951288"/>
          </a:xfrm>
        </p:spPr>
        <p:txBody>
          <a:bodyPr/>
          <a:lstStyle>
            <a:lvl1pPr>
              <a:defRPr sz="2400">
                <a:solidFill>
                  <a:schemeClr val="accent6">
                    <a:lumMod val="60000"/>
                    <a:lumOff val="40000"/>
                  </a:schemeClr>
                </a:solidFill>
              </a:defRPr>
            </a:lvl1pPr>
            <a:lvl2pPr>
              <a:defRPr sz="2000">
                <a:solidFill>
                  <a:schemeClr val="accent6">
                    <a:lumMod val="60000"/>
                    <a:lumOff val="40000"/>
                  </a:schemeClr>
                </a:solidFill>
              </a:defRPr>
            </a:lvl2pPr>
            <a:lvl3pPr>
              <a:defRPr sz="1800">
                <a:solidFill>
                  <a:schemeClr val="accent6">
                    <a:lumMod val="60000"/>
                    <a:lumOff val="40000"/>
                  </a:schemeClr>
                </a:solidFill>
              </a:defRPr>
            </a:lvl3pPr>
            <a:lvl4pPr>
              <a:defRPr sz="1600">
                <a:solidFill>
                  <a:schemeClr val="accent6">
                    <a:lumMod val="60000"/>
                    <a:lumOff val="40000"/>
                  </a:schemeClr>
                </a:solidFill>
              </a:defRPr>
            </a:lvl4pPr>
            <a:lvl5pPr>
              <a:defRPr sz="1600">
                <a:solidFill>
                  <a:schemeClr val="accent6">
                    <a:lumMod val="60000"/>
                    <a:lumOff val="4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Текст 4"/>
          <p:cNvSpPr>
            <a:spLocks noGrp="1"/>
          </p:cNvSpPr>
          <p:nvPr>
            <p:ph type="body" sz="quarter" idx="3"/>
          </p:nvPr>
        </p:nvSpPr>
        <p:spPr>
          <a:xfrm>
            <a:off x="4716016" y="1934294"/>
            <a:ext cx="4248472" cy="639762"/>
          </a:xfrm>
        </p:spPr>
        <p:txBody>
          <a:bodyPr anchor="b"/>
          <a:lstStyle>
            <a:lvl1pPr marL="0" indent="0">
              <a:buNone/>
              <a:defRPr sz="2400" b="1">
                <a:solidFill>
                  <a:schemeClr val="accent6">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6" name="Объект 5"/>
          <p:cNvSpPr>
            <a:spLocks noGrp="1"/>
          </p:cNvSpPr>
          <p:nvPr>
            <p:ph sz="quarter" idx="4"/>
          </p:nvPr>
        </p:nvSpPr>
        <p:spPr>
          <a:xfrm>
            <a:off x="4716016" y="2574056"/>
            <a:ext cx="4248472" cy="3951288"/>
          </a:xfrm>
        </p:spPr>
        <p:txBody>
          <a:bodyPr/>
          <a:lstStyle>
            <a:lvl1pPr>
              <a:defRPr sz="2400">
                <a:solidFill>
                  <a:schemeClr val="accent6">
                    <a:lumMod val="60000"/>
                    <a:lumOff val="40000"/>
                  </a:schemeClr>
                </a:solidFill>
              </a:defRPr>
            </a:lvl1pPr>
            <a:lvl2pPr>
              <a:defRPr sz="2000">
                <a:solidFill>
                  <a:schemeClr val="accent6">
                    <a:lumMod val="60000"/>
                    <a:lumOff val="40000"/>
                  </a:schemeClr>
                </a:solidFill>
              </a:defRPr>
            </a:lvl2pPr>
            <a:lvl3pPr>
              <a:defRPr sz="1800">
                <a:solidFill>
                  <a:schemeClr val="accent6">
                    <a:lumMod val="60000"/>
                    <a:lumOff val="40000"/>
                  </a:schemeClr>
                </a:solidFill>
              </a:defRPr>
            </a:lvl3pPr>
            <a:lvl4pPr>
              <a:defRPr sz="1600">
                <a:solidFill>
                  <a:schemeClr val="accent6">
                    <a:lumMod val="60000"/>
                    <a:lumOff val="40000"/>
                  </a:schemeClr>
                </a:solidFill>
              </a:defRPr>
            </a:lvl4pPr>
            <a:lvl5pPr>
              <a:defRPr sz="1600">
                <a:solidFill>
                  <a:schemeClr val="accent6">
                    <a:lumMod val="60000"/>
                    <a:lumOff val="4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7" name="Дата 6"/>
          <p:cNvSpPr>
            <a:spLocks noGrp="1"/>
          </p:cNvSpPr>
          <p:nvPr>
            <p:ph type="dt" sz="half" idx="10"/>
          </p:nvPr>
        </p:nvSpPr>
        <p:spPr>
          <a:xfrm>
            <a:off x="1375310" y="6410896"/>
            <a:ext cx="1215489" cy="365125"/>
          </a:xfrm>
        </p:spPr>
        <p:txBody>
          <a:bodyPr/>
          <a:lstStyle>
            <a:lvl1pPr>
              <a:defRPr>
                <a:solidFill>
                  <a:schemeClr val="accent6">
                    <a:lumMod val="60000"/>
                    <a:lumOff val="40000"/>
                  </a:schemeClr>
                </a:solidFill>
              </a:defRPr>
            </a:lvl1pPr>
          </a:lstStyle>
          <a:p>
            <a:fld id="{A5E48A96-E1BB-4C8F-80B2-32A47A48A9D5}" type="datetimeFigureOut">
              <a:rPr lang="ru-RU" smtClean="0"/>
              <a:pPr/>
              <a:t>10.03.2023</a:t>
            </a:fld>
            <a:endParaRPr lang="ru-RU"/>
          </a:p>
        </p:txBody>
      </p:sp>
      <p:sp>
        <p:nvSpPr>
          <p:cNvPr id="8" name="Нижний колонтитул 7"/>
          <p:cNvSpPr>
            <a:spLocks noGrp="1"/>
          </p:cNvSpPr>
          <p:nvPr>
            <p:ph type="ftr" sz="quarter" idx="11"/>
          </p:nvPr>
        </p:nvSpPr>
        <p:spPr>
          <a:xfrm>
            <a:off x="4154184" y="6356350"/>
            <a:ext cx="1649592" cy="365125"/>
          </a:xfrm>
        </p:spPr>
        <p:txBody>
          <a:bodyPr/>
          <a:lstStyle>
            <a:lvl1pPr>
              <a:defRPr>
                <a:solidFill>
                  <a:schemeClr val="accent6">
                    <a:lumMod val="60000"/>
                    <a:lumOff val="40000"/>
                  </a:schemeClr>
                </a:solidFill>
              </a:defRPr>
            </a:lvl1pPr>
          </a:lstStyle>
          <a:p>
            <a:endParaRPr lang="ru-RU"/>
          </a:p>
        </p:txBody>
      </p:sp>
      <p:sp>
        <p:nvSpPr>
          <p:cNvPr id="9" name="Номер слайда 8"/>
          <p:cNvSpPr>
            <a:spLocks noGrp="1"/>
          </p:cNvSpPr>
          <p:nvPr>
            <p:ph type="sldNum" sz="quarter" idx="12"/>
          </p:nvPr>
        </p:nvSpPr>
        <p:spPr>
          <a:xfrm>
            <a:off x="7471310" y="6356350"/>
            <a:ext cx="1215489" cy="365125"/>
          </a:xfrm>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1659933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1">
                    <a:lumMod val="50000"/>
                  </a:schemeClr>
                </a:solidFill>
              </a:defRPr>
            </a:lvl1pPr>
          </a:lstStyle>
          <a:p>
            <a:r>
              <a:rPr lang="ru-RU" dirty="0" smtClean="0"/>
              <a:t>Образец заголовка</a:t>
            </a:r>
            <a:endParaRPr lang="ru-RU" dirty="0"/>
          </a:p>
        </p:txBody>
      </p:sp>
      <p:sp>
        <p:nvSpPr>
          <p:cNvPr id="3" name="Дата 2"/>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10.03.2023</a:t>
            </a:fld>
            <a:endParaRPr lang="ru-RU"/>
          </a:p>
        </p:txBody>
      </p:sp>
      <p:sp>
        <p:nvSpPr>
          <p:cNvPr id="4" name="Нижний колонтитул 3"/>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5" name="Номер слайда 4"/>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172457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10.03.2023</a:t>
            </a:fld>
            <a:endParaRPr lang="ru-RU"/>
          </a:p>
        </p:txBody>
      </p:sp>
      <p:sp>
        <p:nvSpPr>
          <p:cNvPr id="3" name="Нижний колонтитул 2"/>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4" name="Номер слайда 3"/>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61595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3622"/>
            <a:ext cx="3008313" cy="921478"/>
          </a:xfrm>
        </p:spPr>
        <p:txBody>
          <a:bodyPr anchor="b"/>
          <a:lstStyle>
            <a:lvl1pPr algn="l">
              <a:defRPr sz="2000" b="1">
                <a:solidFill>
                  <a:schemeClr val="accent6">
                    <a:lumMod val="60000"/>
                    <a:lumOff val="40000"/>
                  </a:schemeClr>
                </a:solidFill>
              </a:defRPr>
            </a:lvl1pPr>
          </a:lstStyle>
          <a:p>
            <a:r>
              <a:rPr lang="ru-RU" dirty="0" smtClean="0"/>
              <a:t>Образец заголовка</a:t>
            </a:r>
            <a:endParaRPr lang="ru-RU" dirty="0"/>
          </a:p>
        </p:txBody>
      </p:sp>
      <p:sp>
        <p:nvSpPr>
          <p:cNvPr id="3" name="Объект 2"/>
          <p:cNvSpPr>
            <a:spLocks noGrp="1"/>
          </p:cNvSpPr>
          <p:nvPr>
            <p:ph idx="1"/>
          </p:nvPr>
        </p:nvSpPr>
        <p:spPr>
          <a:xfrm>
            <a:off x="3563888" y="1916832"/>
            <a:ext cx="5111750" cy="4353347"/>
          </a:xfrm>
        </p:spPr>
        <p:txBody>
          <a:bodyPr/>
          <a:lstStyle>
            <a:lvl1pPr>
              <a:defRPr sz="3200">
                <a:solidFill>
                  <a:schemeClr val="accent6">
                    <a:lumMod val="60000"/>
                    <a:lumOff val="40000"/>
                  </a:schemeClr>
                </a:solidFill>
              </a:defRPr>
            </a:lvl1pPr>
            <a:lvl2pPr>
              <a:defRPr sz="2800">
                <a:solidFill>
                  <a:schemeClr val="accent6">
                    <a:lumMod val="60000"/>
                    <a:lumOff val="40000"/>
                  </a:schemeClr>
                </a:solidFill>
              </a:defRPr>
            </a:lvl2pPr>
            <a:lvl3pPr>
              <a:defRPr sz="2400">
                <a:solidFill>
                  <a:schemeClr val="accent6">
                    <a:lumMod val="60000"/>
                    <a:lumOff val="40000"/>
                  </a:schemeClr>
                </a:solidFill>
              </a:defRPr>
            </a:lvl3pPr>
            <a:lvl4pPr>
              <a:defRPr sz="2000">
                <a:solidFill>
                  <a:schemeClr val="accent6">
                    <a:lumMod val="60000"/>
                    <a:lumOff val="40000"/>
                  </a:schemeClr>
                </a:solidFill>
              </a:defRPr>
            </a:lvl4pPr>
            <a:lvl5pPr>
              <a:defRPr sz="2000">
                <a:solidFill>
                  <a:schemeClr val="accent6">
                    <a:lumMod val="60000"/>
                    <a:lumOff val="40000"/>
                  </a:schemeClr>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solidFill>
                  <a:schemeClr val="accent6">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345489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solidFill>
                  <a:schemeClr val="accent6">
                    <a:lumMod val="60000"/>
                    <a:lumOff val="40000"/>
                  </a:schemeClr>
                </a:solidFill>
              </a:defRPr>
            </a:lvl1pPr>
          </a:lstStyle>
          <a:p>
            <a:r>
              <a:rPr lang="ru-RU" dirty="0" smtClean="0"/>
              <a:t>Образец заголовка</a:t>
            </a:r>
            <a:endParaRPr lang="ru-RU" dirty="0"/>
          </a:p>
        </p:txBody>
      </p:sp>
      <p:sp>
        <p:nvSpPr>
          <p:cNvPr id="3" name="Рисунок 2"/>
          <p:cNvSpPr>
            <a:spLocks noGrp="1"/>
          </p:cNvSpPr>
          <p:nvPr>
            <p:ph type="pic" idx="1"/>
          </p:nvPr>
        </p:nvSpPr>
        <p:spPr>
          <a:xfrm>
            <a:off x="1792288" y="612775"/>
            <a:ext cx="5486400" cy="4114800"/>
          </a:xfrm>
        </p:spPr>
        <p:txBody>
          <a:bodyPr/>
          <a:lstStyle>
            <a:lvl1pPr marL="0" indent="0">
              <a:buNone/>
              <a:defRPr sz="3200">
                <a:solidFill>
                  <a:schemeClr val="accent6">
                    <a:lumMod val="60000"/>
                    <a:lumOff val="4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solidFill>
                  <a:schemeClr val="accent6">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758605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856984" cy="1224136"/>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251520" y="1556792"/>
            <a:ext cx="6408712" cy="4680520"/>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accent6">
                    <a:lumMod val="75000"/>
                  </a:schemeClr>
                </a:solidFill>
              </a:defRPr>
            </a:lvl1pPr>
          </a:lstStyle>
          <a:p>
            <a:fld id="{A5E48A96-E1BB-4C8F-80B2-32A47A48A9D5}" type="datetimeFigureOut">
              <a:rPr lang="ru-RU" smtClean="0"/>
              <a:pPr/>
              <a:t>10.03.2023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accent6">
                    <a:lumMod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accent6">
                    <a:lumMod val="75000"/>
                  </a:schemeClr>
                </a:solidFill>
              </a:defRPr>
            </a:lvl1pPr>
          </a:lstStyle>
          <a:p>
            <a:fld id="{544A1F6A-164B-43BA-A19E-4AE6BB502A21}" type="slidenum">
              <a:rPr lang="ru-RU" smtClean="0"/>
              <a:pPr/>
              <a:t>‹#›</a:t>
            </a:fld>
            <a:endParaRPr lang="ru-RU"/>
          </a:p>
        </p:txBody>
      </p:sp>
      <p:pic>
        <p:nvPicPr>
          <p:cNvPr id="7" name="Рисунок 6">
            <a:hlinkClick r:id="rId14"/>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620688" y="45855"/>
            <a:ext cx="757762" cy="757762"/>
          </a:xfrm>
          <a:prstGeom prst="rect">
            <a:avLst/>
          </a:prstGeom>
        </p:spPr>
      </p:pic>
    </p:spTree>
    <p:extLst>
      <p:ext uri="{BB962C8B-B14F-4D97-AF65-F5344CB8AC3E}">
        <p14:creationId xmlns:p14="http://schemas.microsoft.com/office/powerpoint/2010/main" val="3710272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accent6">
              <a:lumMod val="75000"/>
            </a:schemeClr>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accent6">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accent6">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accent6">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accent6">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accent6">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4800" b="1" dirty="0" smtClean="0"/>
              <a:t/>
            </a:r>
            <a:br>
              <a:rPr lang="ru-RU" sz="4800" b="1" dirty="0" smtClean="0"/>
            </a:br>
            <a:r>
              <a:rPr lang="ru-RU" sz="4800" dirty="0"/>
              <a:t/>
            </a:r>
            <a:br>
              <a:rPr lang="ru-RU" sz="4800" dirty="0"/>
            </a:br>
            <a:r>
              <a:rPr lang="ru-RU" sz="4800" b="1" dirty="0" smtClean="0"/>
              <a:t>Практикум по разработке учебного плана в соответствии с обновленным ФГОС СОО на основе ФОП СОО</a:t>
            </a:r>
            <a:br>
              <a:rPr lang="ru-RU" sz="4800" b="1" dirty="0" smtClean="0"/>
            </a:br>
            <a:r>
              <a:rPr lang="ru-RU" sz="4800" dirty="0"/>
              <a:t/>
            </a:r>
            <a:br>
              <a:rPr lang="ru-RU" sz="4800" dirty="0"/>
            </a:br>
            <a:r>
              <a:rPr lang="ru-RU" sz="2000" dirty="0" smtClean="0">
                <a:solidFill>
                  <a:srgbClr val="00B0F0"/>
                </a:solidFill>
              </a:rPr>
              <a:t>2023 год</a:t>
            </a:r>
            <a:endParaRPr lang="ru-RU" sz="2000" b="1" dirty="0">
              <a:solidFill>
                <a:srgbClr val="00B0F0"/>
              </a:solidFill>
            </a:endParaRPr>
          </a:p>
        </p:txBody>
      </p:sp>
    </p:spTree>
    <p:extLst>
      <p:ext uri="{BB962C8B-B14F-4D97-AF65-F5344CB8AC3E}">
        <p14:creationId xmlns:p14="http://schemas.microsoft.com/office/powerpoint/2010/main" val="1857870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856984" cy="360040"/>
          </a:xfrm>
        </p:spPr>
        <p:txBody>
          <a:bodyPr>
            <a:normAutofit fontScale="90000"/>
          </a:bodyPr>
          <a:lstStyle/>
          <a:p>
            <a:r>
              <a:rPr lang="ru-RU" sz="3200" dirty="0" smtClean="0"/>
              <a:t>Алгоритм разработки УП СОО</a:t>
            </a:r>
            <a:endParaRPr lang="ru-RU" sz="3200" dirty="0"/>
          </a:p>
        </p:txBody>
      </p:sp>
      <p:sp>
        <p:nvSpPr>
          <p:cNvPr id="3" name="Объект 2"/>
          <p:cNvSpPr>
            <a:spLocks noGrp="1"/>
          </p:cNvSpPr>
          <p:nvPr>
            <p:ph idx="1"/>
          </p:nvPr>
        </p:nvSpPr>
        <p:spPr>
          <a:xfrm>
            <a:off x="251520" y="487232"/>
            <a:ext cx="8208912" cy="5904656"/>
          </a:xfrm>
        </p:spPr>
        <p:txBody>
          <a:bodyPr>
            <a:noAutofit/>
          </a:bodyPr>
          <a:lstStyle/>
          <a:p>
            <a:pPr marL="0" indent="0">
              <a:spcBef>
                <a:spcPts val="1200"/>
              </a:spcBef>
              <a:buNone/>
            </a:pPr>
            <a:r>
              <a:rPr lang="ru-RU" sz="1900" dirty="0">
                <a:solidFill>
                  <a:schemeClr val="tx1"/>
                </a:solidFill>
              </a:rPr>
              <a:t>1) Определить профиль обучения.</a:t>
            </a:r>
          </a:p>
          <a:p>
            <a:pPr marL="0" indent="0">
              <a:spcBef>
                <a:spcPts val="1200"/>
              </a:spcBef>
              <a:buNone/>
            </a:pPr>
            <a:r>
              <a:rPr lang="ru-RU" sz="1900" dirty="0">
                <a:solidFill>
                  <a:schemeClr val="tx1"/>
                </a:solidFill>
              </a:rPr>
              <a:t>2) Выбрать из перечня обязательные, общие для всех профилей, предметы на базовом уровне. Включить в план не менее двух учебных предметов на углубленном уровне, которые будут определять направленность образования в данном профиле.</a:t>
            </a:r>
          </a:p>
          <a:p>
            <a:pPr marL="0" indent="0">
              <a:spcBef>
                <a:spcPts val="1200"/>
              </a:spcBef>
              <a:buNone/>
            </a:pPr>
            <a:r>
              <a:rPr lang="ru-RU" sz="1900" dirty="0">
                <a:solidFill>
                  <a:schemeClr val="tx1"/>
                </a:solidFill>
              </a:rPr>
              <a:t>3) Дополнить учебный план индивидуальным(и) проектом(</a:t>
            </a:r>
            <a:r>
              <a:rPr lang="ru-RU" sz="1900" dirty="0" err="1">
                <a:solidFill>
                  <a:schemeClr val="tx1"/>
                </a:solidFill>
              </a:rPr>
              <a:t>ами</a:t>
            </a:r>
            <a:r>
              <a:rPr lang="ru-RU" sz="1900" dirty="0">
                <a:solidFill>
                  <a:schemeClr val="tx1"/>
                </a:solidFill>
              </a:rPr>
              <a:t>).</a:t>
            </a:r>
          </a:p>
          <a:p>
            <a:pPr marL="0" indent="0">
              <a:spcBef>
                <a:spcPts val="1200"/>
              </a:spcBef>
              <a:buNone/>
            </a:pPr>
            <a:r>
              <a:rPr lang="ru-RU" sz="1900" dirty="0">
                <a:solidFill>
                  <a:schemeClr val="tx1"/>
                </a:solidFill>
              </a:rPr>
              <a:t>4) Подсчитать суммарное число часов, отводимых на изучение учебных предметов, выбранных в пп. 2 и 3. Если полученное число часов меньше времени, предусмотренного ФГОС СОО (2170 часов), можно дополнить учебный план профиля еще каким-либо предметом (предметами) на базовом или углубленном уровне либо изменить количество часов на изучение выбранных предметов; завершить формирование учебного плана профиля дополнительными учебными предметами, курсами по выбору обучающихся.</a:t>
            </a:r>
          </a:p>
          <a:p>
            <a:pPr marL="0" indent="0">
              <a:spcBef>
                <a:spcPts val="1200"/>
              </a:spcBef>
              <a:buNone/>
            </a:pPr>
            <a:r>
              <a:rPr lang="ru-RU" sz="1900" dirty="0">
                <a:solidFill>
                  <a:schemeClr val="tx1"/>
                </a:solidFill>
              </a:rPr>
              <a:t>5) Если суммарное число часов больше или равно минимальному числу часов, но меньше максимально допустимого (2516 часов), то образовательная организация может завершить формирование учебного плана, или увеличить количество часов на изучение отдельных предметов, или включить в план другие курсы по выбору обучающихся</a:t>
            </a:r>
            <a:r>
              <a:rPr lang="ru-RU" sz="2000" dirty="0" smtClean="0">
                <a:solidFill>
                  <a:schemeClr val="tx1"/>
                </a:solidFill>
              </a:rPr>
              <a:t>.</a:t>
            </a:r>
            <a:endParaRPr lang="ru-RU" sz="2000" dirty="0">
              <a:solidFill>
                <a:schemeClr val="tx1"/>
              </a:solidFill>
            </a:endParaRPr>
          </a:p>
        </p:txBody>
      </p:sp>
    </p:spTree>
    <p:extLst>
      <p:ext uri="{BB962C8B-B14F-4D97-AF65-F5344CB8AC3E}">
        <p14:creationId xmlns:p14="http://schemas.microsoft.com/office/powerpoint/2010/main" val="23682017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Учет документов для разработки учебного плана ФГОС СОО </a:t>
            </a:r>
            <a:endParaRPr lang="ru-RU" dirty="0"/>
          </a:p>
        </p:txBody>
      </p:sp>
      <p:sp>
        <p:nvSpPr>
          <p:cNvPr id="3" name="Объект 2"/>
          <p:cNvSpPr>
            <a:spLocks noGrp="1"/>
          </p:cNvSpPr>
          <p:nvPr>
            <p:ph idx="1"/>
          </p:nvPr>
        </p:nvSpPr>
        <p:spPr>
          <a:xfrm>
            <a:off x="179512" y="1556792"/>
            <a:ext cx="8280920" cy="5040560"/>
          </a:xfrm>
        </p:spPr>
        <p:txBody>
          <a:bodyPr>
            <a:normAutofit fontScale="92500"/>
          </a:bodyPr>
          <a:lstStyle/>
          <a:p>
            <a:pPr marL="0" indent="0" algn="just">
              <a:buNone/>
            </a:pPr>
            <a:r>
              <a:rPr lang="ru-RU" sz="2200" dirty="0" smtClean="0">
                <a:solidFill>
                  <a:schemeClr val="tx1"/>
                </a:solidFill>
              </a:rPr>
              <a:t>1. </a:t>
            </a:r>
            <a:r>
              <a:rPr lang="ru-RU" sz="2200" b="1" dirty="0">
                <a:solidFill>
                  <a:srgbClr val="FF0000"/>
                </a:solidFill>
              </a:rPr>
              <a:t>Федеральный закон </a:t>
            </a:r>
            <a:r>
              <a:rPr lang="ru-RU" sz="2200" b="1" dirty="0" smtClean="0">
                <a:solidFill>
                  <a:srgbClr val="FF0000"/>
                </a:solidFill>
              </a:rPr>
              <a:t>«Об </a:t>
            </a:r>
            <a:r>
              <a:rPr lang="ru-RU" sz="2200" b="1" dirty="0">
                <a:solidFill>
                  <a:srgbClr val="FF0000"/>
                </a:solidFill>
              </a:rPr>
              <a:t>образовании в Российской </a:t>
            </a:r>
            <a:r>
              <a:rPr lang="ru-RU" sz="2200" b="1" dirty="0" smtClean="0">
                <a:solidFill>
                  <a:srgbClr val="FF0000"/>
                </a:solidFill>
              </a:rPr>
              <a:t>Федерации» </a:t>
            </a:r>
            <a:r>
              <a:rPr lang="ru-RU" sz="2200" dirty="0">
                <a:solidFill>
                  <a:schemeClr val="tx1"/>
                </a:solidFill>
              </a:rPr>
              <a:t>от 29.12.2012 №</a:t>
            </a:r>
            <a:r>
              <a:rPr lang="ru-RU" sz="2200" dirty="0" smtClean="0">
                <a:solidFill>
                  <a:schemeClr val="tx1"/>
                </a:solidFill>
              </a:rPr>
              <a:t>273-ФЗ (с изменениями и дополнениями, вступившими в силу с 01.01.2023 года)</a:t>
            </a:r>
          </a:p>
          <a:p>
            <a:pPr marL="0" indent="0" algn="just">
              <a:buNone/>
            </a:pPr>
            <a:r>
              <a:rPr lang="ru-RU" sz="2200" dirty="0" smtClean="0">
                <a:solidFill>
                  <a:schemeClr val="tx1"/>
                </a:solidFill>
              </a:rPr>
              <a:t>2. </a:t>
            </a:r>
            <a:r>
              <a:rPr lang="ru-RU" sz="2200" b="1" dirty="0" smtClean="0">
                <a:solidFill>
                  <a:srgbClr val="FF0000"/>
                </a:solidFill>
              </a:rPr>
              <a:t>ФГОС СОО </a:t>
            </a:r>
            <a:r>
              <a:rPr lang="ru-RU" sz="2200" dirty="0" smtClean="0">
                <a:solidFill>
                  <a:schemeClr val="tx1"/>
                </a:solidFill>
              </a:rPr>
              <a:t>(Приказ </a:t>
            </a:r>
            <a:r>
              <a:rPr lang="ru-RU" sz="2200" dirty="0">
                <a:solidFill>
                  <a:schemeClr val="tx1"/>
                </a:solidFill>
              </a:rPr>
              <a:t>Минобрнауки России от 17.05.2012 № 413</a:t>
            </a:r>
            <a:br>
              <a:rPr lang="ru-RU" sz="2200" dirty="0">
                <a:solidFill>
                  <a:schemeClr val="tx1"/>
                </a:solidFill>
              </a:rPr>
            </a:br>
            <a:r>
              <a:rPr lang="ru-RU" sz="2200" dirty="0" smtClean="0">
                <a:solidFill>
                  <a:schemeClr val="tx1"/>
                </a:solidFill>
              </a:rPr>
              <a:t>«Об </a:t>
            </a:r>
            <a:r>
              <a:rPr lang="ru-RU" sz="2200" dirty="0">
                <a:solidFill>
                  <a:schemeClr val="tx1"/>
                </a:solidFill>
              </a:rPr>
              <a:t>утверждении федерального государственного образовательного стандарта среднего общего образования</a:t>
            </a:r>
            <a:r>
              <a:rPr lang="ru-RU" sz="2200" dirty="0" smtClean="0">
                <a:solidFill>
                  <a:schemeClr val="tx1"/>
                </a:solidFill>
              </a:rPr>
              <a:t>», в </a:t>
            </a:r>
            <a:r>
              <a:rPr lang="ru-RU" sz="2200" dirty="0">
                <a:solidFill>
                  <a:schemeClr val="tx1"/>
                </a:solidFill>
              </a:rPr>
              <a:t>ред. приказа Минпросвещения России от 12.08.2022 года № </a:t>
            </a:r>
            <a:r>
              <a:rPr lang="ru-RU" sz="2200" dirty="0" smtClean="0">
                <a:solidFill>
                  <a:schemeClr val="tx1"/>
                </a:solidFill>
              </a:rPr>
              <a:t>732)</a:t>
            </a:r>
          </a:p>
          <a:p>
            <a:pPr marL="0" indent="0" algn="just">
              <a:buNone/>
            </a:pPr>
            <a:r>
              <a:rPr lang="ru-RU" sz="2200" dirty="0" smtClean="0">
                <a:solidFill>
                  <a:schemeClr val="tx1"/>
                </a:solidFill>
              </a:rPr>
              <a:t>3. </a:t>
            </a:r>
            <a:r>
              <a:rPr lang="ru-RU" sz="2200" b="1" dirty="0" smtClean="0">
                <a:solidFill>
                  <a:srgbClr val="FF0000"/>
                </a:solidFill>
              </a:rPr>
              <a:t>ФОП СОО </a:t>
            </a:r>
            <a:r>
              <a:rPr lang="ru-RU" sz="2200" dirty="0" smtClean="0">
                <a:solidFill>
                  <a:schemeClr val="tx1"/>
                </a:solidFill>
              </a:rPr>
              <a:t>(Приказ Министерства просвещения Российской Федерации от 23.11.2022 №1014 «Об утверждении федеральной образовательной программы среднего общего образования»)</a:t>
            </a:r>
          </a:p>
          <a:p>
            <a:pPr marL="0" indent="0" algn="just">
              <a:buNone/>
            </a:pPr>
            <a:r>
              <a:rPr lang="ru-RU" sz="2200" dirty="0" smtClean="0">
                <a:solidFill>
                  <a:schemeClr val="tx1"/>
                </a:solidFill>
              </a:rPr>
              <a:t>4. </a:t>
            </a:r>
            <a:r>
              <a:rPr lang="ru-RU" sz="2200" b="1" dirty="0" smtClean="0">
                <a:solidFill>
                  <a:srgbClr val="FF0000"/>
                </a:solidFill>
              </a:rPr>
              <a:t>ООП </a:t>
            </a:r>
            <a:r>
              <a:rPr lang="ru-RU" sz="2200" b="1" dirty="0">
                <a:solidFill>
                  <a:srgbClr val="FF0000"/>
                </a:solidFill>
              </a:rPr>
              <a:t>СОО </a:t>
            </a:r>
            <a:r>
              <a:rPr lang="ru-RU" sz="2200" dirty="0">
                <a:solidFill>
                  <a:schemeClr val="tx1"/>
                </a:solidFill>
              </a:rPr>
              <a:t>(Приказ Министерства просвещения РФ от 22 марта </a:t>
            </a:r>
            <a:r>
              <a:rPr lang="ru-RU" sz="2200" dirty="0" smtClean="0">
                <a:solidFill>
                  <a:schemeClr val="tx1"/>
                </a:solidFill>
              </a:rPr>
              <a:t>2021 № </a:t>
            </a:r>
            <a:r>
              <a:rPr lang="ru-RU" sz="2200" dirty="0">
                <a:solidFill>
                  <a:schemeClr val="tx1"/>
                </a:solidFill>
              </a:rPr>
              <a:t>115 </a:t>
            </a:r>
            <a:r>
              <a:rPr lang="ru-RU" sz="2200" dirty="0" smtClean="0">
                <a:solidFill>
                  <a:schemeClr val="tx1"/>
                </a:solidFill>
              </a:rPr>
              <a:t>«Об </a:t>
            </a:r>
            <a:r>
              <a:rPr lang="ru-RU" sz="2200" dirty="0">
                <a:solidFill>
                  <a:schemeClr val="tx1"/>
                </a:solidFill>
              </a:rPr>
              <a:t>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начального общего, основного общего и среднего общего </a:t>
            </a:r>
            <a:r>
              <a:rPr lang="ru-RU" sz="2200" dirty="0" smtClean="0">
                <a:solidFill>
                  <a:schemeClr val="tx1"/>
                </a:solidFill>
              </a:rPr>
              <a:t>образования»)</a:t>
            </a:r>
            <a:endParaRPr lang="ru-RU" sz="2200" dirty="0">
              <a:solidFill>
                <a:schemeClr val="tx1"/>
              </a:solidFill>
            </a:endParaRPr>
          </a:p>
          <a:p>
            <a:endParaRPr lang="ru-RU" dirty="0"/>
          </a:p>
        </p:txBody>
      </p:sp>
    </p:spTree>
    <p:extLst>
      <p:ext uri="{BB962C8B-B14F-4D97-AF65-F5344CB8AC3E}">
        <p14:creationId xmlns:p14="http://schemas.microsoft.com/office/powerpoint/2010/main" val="9931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ФООП</a:t>
            </a:r>
            <a:endParaRPr lang="ru-RU" dirty="0"/>
          </a:p>
        </p:txBody>
      </p:sp>
      <p:sp>
        <p:nvSpPr>
          <p:cNvPr id="3" name="Объект 2"/>
          <p:cNvSpPr>
            <a:spLocks noGrp="1"/>
          </p:cNvSpPr>
          <p:nvPr>
            <p:ph idx="1"/>
          </p:nvPr>
        </p:nvSpPr>
        <p:spPr>
          <a:xfrm>
            <a:off x="539552" y="1196752"/>
            <a:ext cx="7848872" cy="5112568"/>
          </a:xfrm>
        </p:spPr>
        <p:txBody>
          <a:bodyPr>
            <a:normAutofit/>
          </a:bodyPr>
          <a:lstStyle/>
          <a:p>
            <a:pPr marL="0" indent="0">
              <a:buNone/>
            </a:pPr>
            <a:r>
              <a:rPr lang="ru-RU" sz="2000" b="1" dirty="0" err="1" smtClean="0">
                <a:solidFill>
                  <a:schemeClr val="tx1"/>
                </a:solidFill>
              </a:rPr>
              <a:t>ФООПы</a:t>
            </a:r>
            <a:r>
              <a:rPr lang="ru-RU" sz="2000" dirty="0" smtClean="0">
                <a:solidFill>
                  <a:schemeClr val="tx1"/>
                </a:solidFill>
              </a:rPr>
              <a:t> введены Федеральным законом от 24.09.2022 № 371-ФЗ «О внесении изменений в Федеральный закон «Об образовании в Российской Федерации» и статью 1 Федерального закона «Об обязательных требованиях в Российской Федерации»</a:t>
            </a:r>
          </a:p>
          <a:p>
            <a:pPr marL="0" indent="0">
              <a:buNone/>
            </a:pPr>
            <a:endParaRPr lang="ru-RU" sz="2000" dirty="0">
              <a:solidFill>
                <a:schemeClr val="tx1"/>
              </a:solidFill>
            </a:endParaRPr>
          </a:p>
          <a:p>
            <a:pPr marL="0" indent="0">
              <a:buNone/>
            </a:pPr>
            <a:r>
              <a:rPr lang="ru-RU" sz="2000" b="1" dirty="0" smtClean="0">
                <a:solidFill>
                  <a:schemeClr val="tx1"/>
                </a:solidFill>
              </a:rPr>
              <a:t>ФООП </a:t>
            </a:r>
            <a:r>
              <a:rPr lang="ru-RU" sz="2000" dirty="0" smtClean="0">
                <a:solidFill>
                  <a:schemeClr val="tx1"/>
                </a:solidFill>
              </a:rPr>
              <a:t>– учебно-методическая документация (федеральный учебный план, федеральный календарный учебный график, федеральные рабочие программы учебных предметов, курсов, дисциплин (модулей), иных компонентов, федеральная рабочая программа воспитания, федеральный календарный план воспитательной работы), определяющая единые для Российской Федерации </a:t>
            </a:r>
            <a:r>
              <a:rPr lang="ru-RU" sz="2000" b="1" dirty="0" smtClean="0">
                <a:solidFill>
                  <a:srgbClr val="FF0000"/>
                </a:solidFill>
              </a:rPr>
              <a:t>базовый объем и содержание</a:t>
            </a:r>
            <a:r>
              <a:rPr lang="ru-RU" sz="2000" dirty="0" smtClean="0">
                <a:solidFill>
                  <a:schemeClr val="tx1"/>
                </a:solidFill>
              </a:rPr>
              <a:t> образования определенного уровня и (или) определенной направленности, </a:t>
            </a:r>
            <a:r>
              <a:rPr lang="ru-RU" sz="2000" b="1" dirty="0" smtClean="0">
                <a:solidFill>
                  <a:srgbClr val="FF0000"/>
                </a:solidFill>
              </a:rPr>
              <a:t>планируемые результаты </a:t>
            </a:r>
            <a:r>
              <a:rPr lang="ru-RU" sz="2000" dirty="0" smtClean="0">
                <a:solidFill>
                  <a:schemeClr val="tx1"/>
                </a:solidFill>
              </a:rPr>
              <a:t>освоения образовательной программы.</a:t>
            </a:r>
            <a:endParaRPr lang="ru-RU" sz="2000" dirty="0">
              <a:solidFill>
                <a:schemeClr val="tx1"/>
              </a:solidFill>
            </a:endParaRPr>
          </a:p>
        </p:txBody>
      </p:sp>
    </p:spTree>
    <p:extLst>
      <p:ext uri="{BB962C8B-B14F-4D97-AF65-F5344CB8AC3E}">
        <p14:creationId xmlns:p14="http://schemas.microsoft.com/office/powerpoint/2010/main" val="426893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835696" y="44624"/>
            <a:ext cx="4656074" cy="2664296"/>
          </a:xfrm>
          <a:prstGeom prst="rect">
            <a:avLst/>
          </a:prstGeom>
        </p:spPr>
      </p:pic>
      <p:pic>
        <p:nvPicPr>
          <p:cNvPr id="5" name="Рисунок 4"/>
          <p:cNvPicPr>
            <a:picLocks noChangeAspect="1"/>
          </p:cNvPicPr>
          <p:nvPr/>
        </p:nvPicPr>
        <p:blipFill>
          <a:blip r:embed="rId3"/>
          <a:stretch>
            <a:fillRect/>
          </a:stretch>
        </p:blipFill>
        <p:spPr>
          <a:xfrm>
            <a:off x="691870" y="2852936"/>
            <a:ext cx="6943725" cy="3714750"/>
          </a:xfrm>
          <a:prstGeom prst="rect">
            <a:avLst/>
          </a:prstGeom>
        </p:spPr>
      </p:pic>
    </p:spTree>
    <p:extLst>
      <p:ext uri="{BB962C8B-B14F-4D97-AF65-F5344CB8AC3E}">
        <p14:creationId xmlns:p14="http://schemas.microsoft.com/office/powerpoint/2010/main" val="3717401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Новизна подходов  </a:t>
            </a:r>
            <a:endParaRPr lang="ru-RU" dirty="0"/>
          </a:p>
        </p:txBody>
      </p:sp>
      <p:sp>
        <p:nvSpPr>
          <p:cNvPr id="3" name="Объект 2"/>
          <p:cNvSpPr>
            <a:spLocks noGrp="1"/>
          </p:cNvSpPr>
          <p:nvPr>
            <p:ph idx="1"/>
          </p:nvPr>
        </p:nvSpPr>
        <p:spPr>
          <a:xfrm>
            <a:off x="467544" y="1556792"/>
            <a:ext cx="7776864" cy="5112568"/>
          </a:xfrm>
        </p:spPr>
        <p:txBody>
          <a:bodyPr>
            <a:normAutofit/>
          </a:bodyPr>
          <a:lstStyle/>
          <a:p>
            <a:pPr marL="457200" indent="-457200" algn="just">
              <a:buFont typeface="+mj-lt"/>
              <a:buAutoNum type="arabicPeriod"/>
            </a:pPr>
            <a:r>
              <a:rPr lang="ru-RU" sz="2800" b="1" dirty="0" smtClean="0">
                <a:solidFill>
                  <a:srgbClr val="FF0000"/>
                </a:solidFill>
              </a:rPr>
              <a:t>Усилена ответственность образовательной организации за базовый уровень освоения образовательной программы </a:t>
            </a:r>
          </a:p>
          <a:p>
            <a:pPr marL="0" indent="0" algn="just">
              <a:buNone/>
            </a:pPr>
            <a:r>
              <a:rPr lang="ru-RU" sz="2800" dirty="0" smtClean="0">
                <a:solidFill>
                  <a:schemeClr val="tx1"/>
                </a:solidFill>
              </a:rPr>
              <a:t>«Содержание и планируемые результаты разрабатываемых образовательными организациями образовательных программ должны быть не ниже соответствующих содержания и планируемых результатов федеральных программ … (уровень образования)»</a:t>
            </a:r>
            <a:endParaRPr lang="ru-RU" sz="2800" dirty="0">
              <a:solidFill>
                <a:schemeClr val="tx1"/>
              </a:solidFill>
            </a:endParaRPr>
          </a:p>
        </p:txBody>
      </p:sp>
    </p:spTree>
    <p:extLst>
      <p:ext uri="{BB962C8B-B14F-4D97-AF65-F5344CB8AC3E}">
        <p14:creationId xmlns:p14="http://schemas.microsoft.com/office/powerpoint/2010/main" val="1951300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Новизна подходов  </a:t>
            </a:r>
            <a:endParaRPr lang="ru-RU" dirty="0"/>
          </a:p>
        </p:txBody>
      </p:sp>
      <p:sp>
        <p:nvSpPr>
          <p:cNvPr id="3" name="Объект 2"/>
          <p:cNvSpPr>
            <a:spLocks noGrp="1"/>
          </p:cNvSpPr>
          <p:nvPr>
            <p:ph idx="1"/>
          </p:nvPr>
        </p:nvSpPr>
        <p:spPr>
          <a:xfrm>
            <a:off x="467544" y="1556792"/>
            <a:ext cx="7776864" cy="5112568"/>
          </a:xfrm>
        </p:spPr>
        <p:txBody>
          <a:bodyPr>
            <a:normAutofit/>
          </a:bodyPr>
          <a:lstStyle/>
          <a:p>
            <a:pPr marL="0" indent="0" algn="just">
              <a:buNone/>
            </a:pPr>
            <a:r>
              <a:rPr lang="ru-RU" sz="2800" b="1" dirty="0" smtClean="0">
                <a:solidFill>
                  <a:srgbClr val="FF0000"/>
                </a:solidFill>
              </a:rPr>
              <a:t>2. Ограничена самостоятельность в распределении часов учебного плана</a:t>
            </a:r>
          </a:p>
          <a:p>
            <a:pPr marL="0" indent="0" algn="just">
              <a:buNone/>
            </a:pPr>
            <a:r>
              <a:rPr lang="ru-RU" sz="2800" dirty="0" smtClean="0">
                <a:solidFill>
                  <a:schemeClr val="tx1"/>
                </a:solidFill>
              </a:rPr>
              <a:t>ОО «… вправе предусмотреть перераспределение времени на изучение учебных предметов, по которым не проводится государственная итоговая аттестация, в пользу изучения иных учебных предметов, в том числе на организацию углубленного изучения отдельных учебных предметов и профильное обучение»</a:t>
            </a:r>
            <a:endParaRPr lang="ru-RU" sz="2800" dirty="0">
              <a:solidFill>
                <a:schemeClr val="tx1"/>
              </a:solidFill>
            </a:endParaRPr>
          </a:p>
        </p:txBody>
      </p:sp>
    </p:spTree>
    <p:extLst>
      <p:ext uri="{BB962C8B-B14F-4D97-AF65-F5344CB8AC3E}">
        <p14:creationId xmlns:p14="http://schemas.microsoft.com/office/powerpoint/2010/main" val="946309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Новизна подходов  </a:t>
            </a:r>
            <a:endParaRPr lang="ru-RU" dirty="0"/>
          </a:p>
        </p:txBody>
      </p:sp>
      <p:sp>
        <p:nvSpPr>
          <p:cNvPr id="3" name="Объект 2"/>
          <p:cNvSpPr>
            <a:spLocks noGrp="1"/>
          </p:cNvSpPr>
          <p:nvPr>
            <p:ph idx="1"/>
          </p:nvPr>
        </p:nvSpPr>
        <p:spPr>
          <a:xfrm>
            <a:off x="467544" y="1322257"/>
            <a:ext cx="7776864" cy="5112568"/>
          </a:xfrm>
        </p:spPr>
        <p:txBody>
          <a:bodyPr>
            <a:normAutofit/>
          </a:bodyPr>
          <a:lstStyle/>
          <a:p>
            <a:pPr marL="0" indent="0" algn="just">
              <a:buNone/>
            </a:pPr>
            <a:r>
              <a:rPr lang="ru-RU" sz="2800" b="1" dirty="0">
                <a:solidFill>
                  <a:srgbClr val="FF0000"/>
                </a:solidFill>
              </a:rPr>
              <a:t>3</a:t>
            </a:r>
            <a:r>
              <a:rPr lang="ru-RU" sz="2800" b="1" dirty="0" smtClean="0">
                <a:solidFill>
                  <a:srgbClr val="FF0000"/>
                </a:solidFill>
              </a:rPr>
              <a:t>. Закреплены предметы для преподавания строго по федеральным рабочим программам</a:t>
            </a:r>
          </a:p>
          <a:p>
            <a:pPr marL="0" indent="0" algn="just">
              <a:buNone/>
            </a:pPr>
            <a:r>
              <a:rPr lang="ru-RU" sz="2800" b="1" dirty="0" smtClean="0">
                <a:solidFill>
                  <a:schemeClr val="tx1"/>
                </a:solidFill>
              </a:rPr>
              <a:t> </a:t>
            </a:r>
          </a:p>
          <a:p>
            <a:pPr marL="0" indent="0" algn="just">
              <a:buNone/>
            </a:pPr>
            <a:r>
              <a:rPr lang="ru-RU" sz="2800" b="1" dirty="0" smtClean="0">
                <a:solidFill>
                  <a:schemeClr val="tx1"/>
                </a:solidFill>
              </a:rPr>
              <a:t>НОО – </a:t>
            </a:r>
            <a:r>
              <a:rPr lang="ru-RU" sz="2800" dirty="0" smtClean="0">
                <a:solidFill>
                  <a:schemeClr val="tx1"/>
                </a:solidFill>
              </a:rPr>
              <a:t>Русский язык, Литературное чтение и Окружающий мир </a:t>
            </a:r>
          </a:p>
          <a:p>
            <a:pPr marL="0" indent="0" algn="just">
              <a:buNone/>
            </a:pPr>
            <a:endParaRPr lang="ru-RU" sz="2800" b="1" dirty="0" smtClean="0">
              <a:solidFill>
                <a:schemeClr val="tx1"/>
              </a:solidFill>
            </a:endParaRPr>
          </a:p>
          <a:p>
            <a:pPr marL="0" indent="0" algn="just">
              <a:buNone/>
            </a:pPr>
            <a:r>
              <a:rPr lang="ru-RU" sz="2800" b="1" dirty="0" smtClean="0">
                <a:solidFill>
                  <a:schemeClr val="tx1"/>
                </a:solidFill>
              </a:rPr>
              <a:t>ООО, СОО – </a:t>
            </a:r>
            <a:r>
              <a:rPr lang="ru-RU" sz="2800" dirty="0" smtClean="0">
                <a:solidFill>
                  <a:schemeClr val="tx1"/>
                </a:solidFill>
              </a:rPr>
              <a:t>Русский язык, Литература, История, Обществознание, География, Основы безопасности жизнедеятельности </a:t>
            </a:r>
            <a:endParaRPr lang="ru-RU" sz="2800" b="1" dirty="0" smtClean="0">
              <a:solidFill>
                <a:schemeClr val="tx1"/>
              </a:solidFill>
            </a:endParaRPr>
          </a:p>
        </p:txBody>
      </p:sp>
    </p:spTree>
    <p:extLst>
      <p:ext uri="{BB962C8B-B14F-4D97-AF65-F5344CB8AC3E}">
        <p14:creationId xmlns:p14="http://schemas.microsoft.com/office/powerpoint/2010/main" val="1558133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Новый подход к результату </a:t>
            </a:r>
            <a:endParaRPr lang="ru-RU" dirty="0"/>
          </a:p>
        </p:txBody>
      </p:sp>
      <p:pic>
        <p:nvPicPr>
          <p:cNvPr id="4" name="Объект 3"/>
          <p:cNvPicPr>
            <a:picLocks noGrp="1" noChangeAspect="1"/>
          </p:cNvPicPr>
          <p:nvPr>
            <p:ph idx="1"/>
          </p:nvPr>
        </p:nvPicPr>
        <p:blipFill>
          <a:blip r:embed="rId2"/>
          <a:stretch>
            <a:fillRect/>
          </a:stretch>
        </p:blipFill>
        <p:spPr>
          <a:xfrm>
            <a:off x="273844" y="1806575"/>
            <a:ext cx="6362700" cy="4181475"/>
          </a:xfrm>
          <a:prstGeom prst="rect">
            <a:avLst/>
          </a:prstGeom>
        </p:spPr>
      </p:pic>
    </p:spTree>
    <p:extLst>
      <p:ext uri="{BB962C8B-B14F-4D97-AF65-F5344CB8AC3E}">
        <p14:creationId xmlns:p14="http://schemas.microsoft.com/office/powerpoint/2010/main" val="3063836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Учебный план </a:t>
            </a:r>
            <a:endParaRPr lang="ru-RU" dirty="0"/>
          </a:p>
        </p:txBody>
      </p:sp>
      <p:sp>
        <p:nvSpPr>
          <p:cNvPr id="3" name="Объект 2"/>
          <p:cNvSpPr>
            <a:spLocks noGrp="1"/>
          </p:cNvSpPr>
          <p:nvPr>
            <p:ph idx="1"/>
          </p:nvPr>
        </p:nvSpPr>
        <p:spPr>
          <a:xfrm>
            <a:off x="444761" y="1313623"/>
            <a:ext cx="8352928" cy="4680520"/>
          </a:xfrm>
        </p:spPr>
        <p:txBody>
          <a:bodyPr>
            <a:normAutofit/>
          </a:bodyPr>
          <a:lstStyle/>
          <a:p>
            <a:pPr marL="0" indent="0" algn="ctr">
              <a:buNone/>
            </a:pPr>
            <a:r>
              <a:rPr lang="ru-RU" sz="2400" dirty="0">
                <a:solidFill>
                  <a:srgbClr val="C00000"/>
                </a:solidFill>
              </a:rPr>
              <a:t>Федеральный закон от 29.12.2012</a:t>
            </a:r>
          </a:p>
          <a:p>
            <a:pPr marL="0" indent="0" algn="ctr">
              <a:buNone/>
            </a:pPr>
            <a:r>
              <a:rPr lang="ru-RU" sz="2400" dirty="0" smtClean="0">
                <a:solidFill>
                  <a:srgbClr val="C00000"/>
                </a:solidFill>
              </a:rPr>
              <a:t>№</a:t>
            </a:r>
            <a:r>
              <a:rPr lang="ru-RU" sz="2400" dirty="0">
                <a:solidFill>
                  <a:srgbClr val="C00000"/>
                </a:solidFill>
              </a:rPr>
              <a:t>273-ФЗ «Об образовании в Российской Федерации</a:t>
            </a:r>
            <a:r>
              <a:rPr lang="ru-RU" sz="2400" dirty="0" smtClean="0">
                <a:solidFill>
                  <a:srgbClr val="C00000"/>
                </a:solidFill>
              </a:rPr>
              <a:t>»</a:t>
            </a:r>
          </a:p>
        </p:txBody>
      </p:sp>
      <p:pic>
        <p:nvPicPr>
          <p:cNvPr id="4" name="Рисунок 3"/>
          <p:cNvPicPr>
            <a:picLocks noChangeAspect="1"/>
          </p:cNvPicPr>
          <p:nvPr/>
        </p:nvPicPr>
        <p:blipFill>
          <a:blip r:embed="rId2"/>
          <a:stretch>
            <a:fillRect/>
          </a:stretch>
        </p:blipFill>
        <p:spPr>
          <a:xfrm>
            <a:off x="251520" y="2420888"/>
            <a:ext cx="8712967" cy="4032448"/>
          </a:xfrm>
          <a:prstGeom prst="rect">
            <a:avLst/>
          </a:prstGeom>
        </p:spPr>
      </p:pic>
    </p:spTree>
    <p:extLst>
      <p:ext uri="{BB962C8B-B14F-4D97-AF65-F5344CB8AC3E}">
        <p14:creationId xmlns:p14="http://schemas.microsoft.com/office/powerpoint/2010/main" val="619350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b515825b7a4b7ff8e1a522c8545534f45c197b"/>
</p:tagLst>
</file>

<file path=ppt/theme/theme1.xml><?xml version="1.0" encoding="utf-8"?>
<a:theme xmlns:a="http://schemas.openxmlformats.org/drawingml/2006/main" name="Тема Office">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2826</TotalTime>
  <Words>480</Words>
  <Application>Microsoft Office PowerPoint</Application>
  <PresentationFormat>Экран (4:3)</PresentationFormat>
  <Paragraphs>33</Paragraphs>
  <Slides>10</Slides>
  <Notes>1</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10</vt:i4>
      </vt:variant>
    </vt:vector>
  </HeadingPairs>
  <TitlesOfParts>
    <vt:vector size="13" baseType="lpstr">
      <vt:lpstr>Arial</vt:lpstr>
      <vt:lpstr>Calibri</vt:lpstr>
      <vt:lpstr>Тема Office</vt:lpstr>
      <vt:lpstr>  Практикум по разработке учебного плана в соответствии с обновленным ФГОС СОО на основе ФОП СОО  2023 год</vt:lpstr>
      <vt:lpstr>Учет документов для разработки учебного плана ФГОС СОО </vt:lpstr>
      <vt:lpstr>ФООП</vt:lpstr>
      <vt:lpstr>Презентация PowerPoint</vt:lpstr>
      <vt:lpstr>Новизна подходов  </vt:lpstr>
      <vt:lpstr>Новизна подходов  </vt:lpstr>
      <vt:lpstr>Новизна подходов  </vt:lpstr>
      <vt:lpstr>Новый подход к результату </vt:lpstr>
      <vt:lpstr>Учебный план </vt:lpstr>
      <vt:lpstr>Алгоритм разработки УП СОО</vt:lpstr>
    </vt:vector>
  </TitlesOfParts>
  <Company>presentation-creation.ru</Company>
  <LinksUpToDate>false</LinksUpToDate>
  <SharedDoc>false</SharedDoc>
  <HyperlinkBase>https://presentation-creation.ru/powerpoint-templates.html</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 стиле Мемфис</dc:title>
  <dc:creator>obstinate</dc:creator>
  <dc:description>Шаблон презентации с сайта https://presentation-creation.ru/</dc:description>
  <cp:lastModifiedBy>ТкачукЕА</cp:lastModifiedBy>
  <cp:revision>1149</cp:revision>
  <cp:lastPrinted>2023-02-15T03:56:36Z</cp:lastPrinted>
  <dcterms:created xsi:type="dcterms:W3CDTF">2018-02-25T09:09:03Z</dcterms:created>
  <dcterms:modified xsi:type="dcterms:W3CDTF">2023-03-10T08:15:15Z</dcterms:modified>
</cp:coreProperties>
</file>