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9" r:id="rId4"/>
    <p:sldId id="260" r:id="rId5"/>
    <p:sldId id="258" r:id="rId6"/>
    <p:sldId id="262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-2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3D8B4-DDB3-4486-A1D8-F5129467681F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90418-60BA-4718-A963-AE7E18BB5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2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90418-60BA-4718-A963-AE7E18BB5B1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16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BBD9E-D100-48B9-AA4C-AA0931DF79AA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C1E78E-75E2-4847-A926-16350ECD6F4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BBD9E-D100-48B9-AA4C-AA0931DF79AA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C1E78E-75E2-4847-A926-16350ECD6F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BBD9E-D100-48B9-AA4C-AA0931DF79AA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C1E78E-75E2-4847-A926-16350ECD6F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BBD9E-D100-48B9-AA4C-AA0931DF79AA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C1E78E-75E2-4847-A926-16350ECD6F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BBD9E-D100-48B9-AA4C-AA0931DF79AA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C1E78E-75E2-4847-A926-16350ECD6F4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BBD9E-D100-48B9-AA4C-AA0931DF79AA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C1E78E-75E2-4847-A926-16350ECD6F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BBD9E-D100-48B9-AA4C-AA0931DF79AA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C1E78E-75E2-4847-A926-16350ECD6F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BBD9E-D100-48B9-AA4C-AA0931DF79AA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C1E78E-75E2-4847-A926-16350ECD6F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BBD9E-D100-48B9-AA4C-AA0931DF79AA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C1E78E-75E2-4847-A926-16350ECD6F4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BBD9E-D100-48B9-AA4C-AA0931DF79AA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C1E78E-75E2-4847-A926-16350ECD6F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BBD9E-D100-48B9-AA4C-AA0931DF79AA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C1E78E-75E2-4847-A926-16350ECD6F4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41BBD9E-D100-48B9-AA4C-AA0931DF79AA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3C1E78E-75E2-4847-A926-16350ECD6F48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7.pn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34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476672"/>
            <a:ext cx="7406640" cy="3744416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Муниципальный конкурс настольных игр в рамках областного социально педагогического проекта «Будь здоров!»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5877272"/>
            <a:ext cx="4248472" cy="72008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Артинский городской округ </a:t>
            </a:r>
          </a:p>
          <a:p>
            <a:pPr algn="ctr"/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2021-2022 год</a:t>
            </a:r>
            <a:endParaRPr lang="ru-RU" sz="2000" b="1" i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4437112"/>
            <a:ext cx="2952327" cy="2214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879" y="180905"/>
            <a:ext cx="2304256" cy="792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98" y="63419"/>
            <a:ext cx="1152127" cy="909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34943"/>
            <a:ext cx="13112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27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96751"/>
            <a:ext cx="6480720" cy="720081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/>
              <a:t>«Россия в эпоху Петра Великого»</a:t>
            </a:r>
            <a:endParaRPr lang="ru-RU" sz="2400" b="1" i="1" dirty="0"/>
          </a:p>
        </p:txBody>
      </p:sp>
      <p:pic>
        <p:nvPicPr>
          <p:cNvPr id="1026" name="Picture 2" descr="d:\WinUsers\Gigabyte_Metod\Desktop\Будь здоров\настольная игра\Н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39860"/>
            <a:ext cx="2664296" cy="3826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65912"/>
            <a:ext cx="1863099" cy="67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623" y="116632"/>
            <a:ext cx="5760640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d:\WinUsers\Gigabyte_Metod\Desktop\Будь здоров\на сайт\WhatsApp Image 2022-02-28 at 10.25.23 (1)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9" t="16266" r="-2516" b="3373"/>
          <a:stretch/>
        </p:blipFill>
        <p:spPr bwMode="auto">
          <a:xfrm>
            <a:off x="6228184" y="2160537"/>
            <a:ext cx="2622872" cy="1959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WinUsers\Gigabyte_Metod\Desktop\Будь здоров\петр 1\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423"/>
            <a:ext cx="1066800" cy="1428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309345" cy="139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GIGABY~1\AppData\Local\Temp\Rar$DIa5724.42786\IMG_20211222_1224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64" y="4426240"/>
            <a:ext cx="2547175" cy="1888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2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24744"/>
            <a:ext cx="7498080" cy="57606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/>
              <a:t>«Россия в эпоху Петра Великого»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7646"/>
            <a:ext cx="5760640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50" y="6235953"/>
            <a:ext cx="2016224" cy="62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WinUsers\Gigabyte_Metod\Desktop\Будь здоров\настольная игра\гра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64766"/>
            <a:ext cx="2856198" cy="4040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WinUsers\Gigabyte_Metod\Desktop\Будь здоров\петр 1\aa940d524b0eeddfe2da48131d5e593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36" y="104443"/>
            <a:ext cx="1424179" cy="17008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86" y="0"/>
            <a:ext cx="13112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3456384" cy="2704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06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24744"/>
            <a:ext cx="8002136" cy="93610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/>
              <a:t>«Россия в эпоху Петра Великого»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74" y="116632"/>
            <a:ext cx="5760640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439" y="6134163"/>
            <a:ext cx="2016224" cy="62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WinUsers\Gigabyte_Metod\Desktop\Будь здоров\настольная игра\грам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50" y="2348880"/>
            <a:ext cx="2683691" cy="3796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9069"/>
            <a:ext cx="1441662" cy="1800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15311"/>
            <a:ext cx="13112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" b="24201"/>
          <a:stretch/>
        </p:blipFill>
        <p:spPr bwMode="auto">
          <a:xfrm>
            <a:off x="6149458" y="1988840"/>
            <a:ext cx="2528118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8" b="13065"/>
          <a:stretch/>
        </p:blipFill>
        <p:spPr bwMode="auto">
          <a:xfrm>
            <a:off x="4436339" y="4345689"/>
            <a:ext cx="2977178" cy="1799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93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96751"/>
            <a:ext cx="7674056" cy="792089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«Россия в эпоху Петра Великого»</a:t>
            </a:r>
            <a:endParaRPr lang="ru-RU" sz="2400" b="1" i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131" y="6174738"/>
            <a:ext cx="2016224" cy="62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WinUsers\Gigabyte_Metod\Desktop\Будь здоров\настольная игра\гра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44" y="2348880"/>
            <a:ext cx="2607987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318" y="132764"/>
            <a:ext cx="5760640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6644"/>
            <a:ext cx="1412038" cy="17581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21" y="26252"/>
            <a:ext cx="13112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15" y="2276872"/>
            <a:ext cx="4699201" cy="3672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9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718" y="1628800"/>
            <a:ext cx="7020746" cy="79208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/>
              <a:t>«Россия в эпоху Петра Великого»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3" y="116631"/>
            <a:ext cx="1368219" cy="15392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43" y="172959"/>
            <a:ext cx="5760640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02" y="116632"/>
            <a:ext cx="5454266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36" y="183104"/>
            <a:ext cx="5760640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37" y="5950916"/>
            <a:ext cx="2016224" cy="62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WinUsers\Gigabyte_Metod\Desktop\Будь здоров\настольная игра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46" y="2564904"/>
            <a:ext cx="2505107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098" y="15311"/>
            <a:ext cx="13112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72401"/>
            <a:ext cx="2053287" cy="2713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C:\Users\GIGABY~1\AppData\Local\Temp\Rar$DIa860.41016\Инструкц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972" y="4581128"/>
            <a:ext cx="1706036" cy="2045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IGABY~1\AppData\Local\Temp\Rar$DIa5744.29482\Игровое поле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70" y="2968457"/>
            <a:ext cx="1924264" cy="13606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92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412776"/>
            <a:ext cx="7884368" cy="504056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/>
              <a:t>«Россия в эпоху Петра Великого»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59" y="91800"/>
            <a:ext cx="5760640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972" y="6165304"/>
            <a:ext cx="2016224" cy="62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WinUsers\Gigabyte_Metod\Desktop\Будь здоров\на сайт\АСОШ№6\ФОТО. Игра\DSC_0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2794763" cy="1440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WinUsers\Gigabyte_Metod\Desktop\Будь здоров\на сайт\АСОШ№6\ФОТО. Игра\DSC_01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9039"/>
            <a:ext cx="3563092" cy="2376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WinUsers\Gigabyte_Metod\Desktop\Будь здоров\петр 1\i_13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08" y="65722"/>
            <a:ext cx="1926891" cy="13407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WinUsers\Gigabyte_Metod\Desktop\Будь здоров\настольная игра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2895"/>
            <a:ext cx="2453997" cy="3470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21" y="30907"/>
            <a:ext cx="13112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84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700808"/>
            <a:ext cx="6521928" cy="93610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/>
              <a:t>«Россия в эпоху Петра Великого»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396" y="73235"/>
            <a:ext cx="1224136" cy="17394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32" y="332656"/>
            <a:ext cx="576103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972" y="6165304"/>
            <a:ext cx="2016224" cy="62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d:\WinUsers\Gigabyte_Metod\Desktop\Будь здоров\настольная игра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828" y="2852936"/>
            <a:ext cx="2493100" cy="3457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016" y="93644"/>
            <a:ext cx="13112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056" y="3142574"/>
            <a:ext cx="2664296" cy="24466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blob:https://web.whatsapp.com/0c56d036-bbfa-4a7d-8836-08884dc16d0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6" t="7043" r="6908" b="13986"/>
          <a:stretch/>
        </p:blipFill>
        <p:spPr bwMode="auto">
          <a:xfrm>
            <a:off x="7182561" y="3142575"/>
            <a:ext cx="1761045" cy="2229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23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20688"/>
            <a:ext cx="7498080" cy="424847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Классам участникам муниципального конкурса «Настольной игры», в рамках проекта «Будь здоров!» по итогам присуждаются баллы: </a:t>
            </a:r>
            <a:br>
              <a:rPr lang="ru-RU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МАОУ «Сажинская СОШ»-  5 баллов</a:t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МАОУ «Манчажская СОШ»- 4 балла</a:t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МАОУ АГО «Артинская СОШ №1»- 3 балла</a:t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МАОУ «Артинский лицей»- 2 балла</a:t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МБОУ « Свердловская СОШ»- 2 балла</a:t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МБОУ «Куркинская ООШ»- 2 балла</a:t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МАОУ АГО «Артинская СОШ№6»- 2 балла</a:t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13176"/>
            <a:ext cx="14573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81128"/>
            <a:ext cx="5976664" cy="20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42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544</TotalTime>
  <Words>89</Words>
  <Application>Microsoft Office PowerPoint</Application>
  <PresentationFormat>Экран (4:3)</PresentationFormat>
  <Paragraphs>12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Солнцестояние</vt:lpstr>
      <vt:lpstr>Муниципальный конкурс настольных игр в рамках областного социально педагогического проекта «Будь здоров!»</vt:lpstr>
      <vt:lpstr>«Россия в эпоху Петра Великого»</vt:lpstr>
      <vt:lpstr>«Россия в эпоху Петра Великого»</vt:lpstr>
      <vt:lpstr>«Россия в эпоху Петра Великого»</vt:lpstr>
      <vt:lpstr>«Россия в эпоху Петра Великого»</vt:lpstr>
      <vt:lpstr>«Россия в эпоху Петра Великого»</vt:lpstr>
      <vt:lpstr>«Россия в эпоху Петра Великого»</vt:lpstr>
      <vt:lpstr>«Россия в эпоху Петра Великого»</vt:lpstr>
      <vt:lpstr>Классам участникам муниципального конкурса «Настольной игры», в рамках проекта «Будь здоров!» по итогам присуждаются баллы:   МАОУ «Сажинская СОШ»-  5 баллов МАОУ «Манчажская СОШ»- 4 балла МАОУ АГО «Артинская СОШ №1»- 3 балла МАОУ «Артинский лицей»- 2 балла МБОУ « Свердловская СОШ»- 2 балла МБОУ «Куркинская ООШ»- 2 балла МАОУ АГО «Артинская СОШ№6»- 2 балла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Муниципальный конкурс настольных игр в рамках областного социально педагогического проекта «Будь здоров!»</dc:title>
  <dc:creator>Gigabyte_Metod</dc:creator>
  <cp:lastModifiedBy>Gigabyte_Metod</cp:lastModifiedBy>
  <cp:revision>24</cp:revision>
  <dcterms:created xsi:type="dcterms:W3CDTF">2022-02-28T08:04:07Z</dcterms:created>
  <dcterms:modified xsi:type="dcterms:W3CDTF">2022-03-30T12:40:26Z</dcterms:modified>
</cp:coreProperties>
</file>