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1F7C-70DB-45FA-A71C-037CA4648FA4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232D-5A3F-41BF-97F1-E20FC2864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285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1F7C-70DB-45FA-A71C-037CA4648FA4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232D-5A3F-41BF-97F1-E20FC2864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497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1F7C-70DB-45FA-A71C-037CA4648FA4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232D-5A3F-41BF-97F1-E20FC2864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631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1F7C-70DB-45FA-A71C-037CA4648FA4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232D-5A3F-41BF-97F1-E20FC286422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9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1F7C-70DB-45FA-A71C-037CA4648FA4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232D-5A3F-41BF-97F1-E20FC2864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939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1F7C-70DB-45FA-A71C-037CA4648FA4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232D-5A3F-41BF-97F1-E20FC2864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569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1F7C-70DB-45FA-A71C-037CA4648FA4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232D-5A3F-41BF-97F1-E20FC2864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292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1F7C-70DB-45FA-A71C-037CA4648FA4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232D-5A3F-41BF-97F1-E20FC2864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706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1F7C-70DB-45FA-A71C-037CA4648FA4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232D-5A3F-41BF-97F1-E20FC2864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04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1F7C-70DB-45FA-A71C-037CA4648FA4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232D-5A3F-41BF-97F1-E20FC2864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985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1F7C-70DB-45FA-A71C-037CA4648FA4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232D-5A3F-41BF-97F1-E20FC2864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11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1F7C-70DB-45FA-A71C-037CA4648FA4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232D-5A3F-41BF-97F1-E20FC2864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606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1F7C-70DB-45FA-A71C-037CA4648FA4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232D-5A3F-41BF-97F1-E20FC2864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79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1F7C-70DB-45FA-A71C-037CA4648FA4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232D-5A3F-41BF-97F1-E20FC2864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863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1F7C-70DB-45FA-A71C-037CA4648FA4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232D-5A3F-41BF-97F1-E20FC2864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537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1F7C-70DB-45FA-A71C-037CA4648FA4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232D-5A3F-41BF-97F1-E20FC2864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15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1F7C-70DB-45FA-A71C-037CA4648FA4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232D-5A3F-41BF-97F1-E20FC2864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101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EB91F7C-70DB-45FA-A71C-037CA4648FA4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E232D-5A3F-41BF-97F1-E20FC2864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6842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122485"/>
            <a:ext cx="8825658" cy="3329581"/>
          </a:xfrm>
        </p:spPr>
        <p:txBody>
          <a:bodyPr/>
          <a:lstStyle/>
          <a:p>
            <a:r>
              <a:rPr lang="ru-RU" sz="6600" dirty="0" smtClean="0"/>
              <a:t>Новшества</a:t>
            </a:r>
            <a:br>
              <a:rPr lang="ru-RU" sz="6600" dirty="0" smtClean="0"/>
            </a:br>
            <a:r>
              <a:rPr lang="ru-RU" sz="6600" dirty="0" smtClean="0"/>
              <a:t> 2024-2025 </a:t>
            </a:r>
            <a:br>
              <a:rPr lang="ru-RU" sz="6600" dirty="0" smtClean="0"/>
            </a:br>
            <a:r>
              <a:rPr lang="ru-RU" sz="6600" dirty="0" smtClean="0"/>
              <a:t>учебного года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4944434"/>
            <a:ext cx="8825658" cy="861420"/>
          </a:xfrm>
        </p:spPr>
        <p:txBody>
          <a:bodyPr/>
          <a:lstStyle/>
          <a:p>
            <a:r>
              <a:rPr lang="ru-RU" dirty="0" smtClean="0"/>
              <a:t>Заседание руководителей </a:t>
            </a:r>
            <a:r>
              <a:rPr lang="ru-RU" dirty="0" err="1" smtClean="0"/>
              <a:t>рмо</a:t>
            </a:r>
            <a:r>
              <a:rPr lang="ru-RU" dirty="0" smtClean="0"/>
              <a:t> 29.05.2024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460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861" y="283695"/>
            <a:ext cx="11602278" cy="629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80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557" y="178060"/>
            <a:ext cx="11636886" cy="650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50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668" y="230942"/>
            <a:ext cx="11724663" cy="639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0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104" y="150915"/>
            <a:ext cx="11647058" cy="646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2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350" y="173915"/>
            <a:ext cx="11833299" cy="651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29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902" y="237341"/>
            <a:ext cx="11744196" cy="638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4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760" y="246185"/>
            <a:ext cx="11637856" cy="638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3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1" y="138883"/>
            <a:ext cx="11676184" cy="650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6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441" y="204292"/>
            <a:ext cx="11423117" cy="644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67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562" y="236813"/>
            <a:ext cx="11482753" cy="638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91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644" y="274027"/>
            <a:ext cx="11422711" cy="630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7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108" y="176381"/>
            <a:ext cx="11553091" cy="652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8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585" y="235943"/>
            <a:ext cx="11394830" cy="638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11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929" y="232737"/>
            <a:ext cx="11592142" cy="639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37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449" y="214350"/>
            <a:ext cx="11753505" cy="629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3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540" y="260838"/>
            <a:ext cx="11468746" cy="633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2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285" y="246066"/>
            <a:ext cx="11623430" cy="636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07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808" y="206731"/>
            <a:ext cx="11702561" cy="643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6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252" y="193431"/>
            <a:ext cx="11684740" cy="649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393" y="211020"/>
            <a:ext cx="11501214" cy="643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301" y="269631"/>
            <a:ext cx="11587397" cy="631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6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818" y="216877"/>
            <a:ext cx="11556364" cy="642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36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019" y="228655"/>
            <a:ext cx="11473962" cy="640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5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824" y="193431"/>
            <a:ext cx="11595207" cy="642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8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058" y="185280"/>
            <a:ext cx="11401884" cy="648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05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316" y="281355"/>
            <a:ext cx="11344046" cy="62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18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015" y="316523"/>
            <a:ext cx="11431226" cy="628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66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787" y="153009"/>
            <a:ext cx="11714426" cy="655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0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585" y="279974"/>
            <a:ext cx="11538830" cy="629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60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213" y="312132"/>
            <a:ext cx="11767573" cy="623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96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67778"/>
            <a:ext cx="11561885" cy="643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23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</TotalTime>
  <Words>5</Words>
  <Application>Microsoft Office PowerPoint</Application>
  <PresentationFormat>Широкоэкранный</PresentationFormat>
  <Paragraphs>2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Century Gothic</vt:lpstr>
      <vt:lpstr>Wingdings 3</vt:lpstr>
      <vt:lpstr>Ион</vt:lpstr>
      <vt:lpstr>Новшества  2024-2025  учебного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Новшества 2024-2025 учебного года</dc:title>
  <dc:creator>Желтышева И В</dc:creator>
  <cp:lastModifiedBy>Желтышева И В</cp:lastModifiedBy>
  <cp:revision>22</cp:revision>
  <dcterms:created xsi:type="dcterms:W3CDTF">2024-05-29T04:30:09Z</dcterms:created>
  <dcterms:modified xsi:type="dcterms:W3CDTF">2024-05-29T05:00:05Z</dcterms:modified>
</cp:coreProperties>
</file>