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F24D-CEBD-4310-84BF-916BF5E5D495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76C5-D928-478D-B504-7634407C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9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F24D-CEBD-4310-84BF-916BF5E5D495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76C5-D928-478D-B504-7634407C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4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1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Профстандарт «Педагог» </a:t>
            </a:r>
            <a:br>
              <a:rPr lang="ru-RU" altLang="ru-RU" smtClean="0"/>
            </a:br>
            <a:r>
              <a:rPr lang="ru-RU" altLang="ru-RU" smtClean="0"/>
              <a:t>Воспитательная деятельность учителя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3525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программы воспитания и социализации обучающихся ООП ООО (пункт 18.2.3 ФГОС ООО).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программы воспитания и социализации обучающихся ООП ООО (пункт 18.2.3 ФГОС ООО).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0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Целевые ориентиры (новообразования) разных уровней образования</a:t>
            </a:r>
            <a:endParaRPr lang="ru-RU" altLang="ru-RU" sz="32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Воспитательные</a:t>
            </a:r>
            <a:r>
              <a:rPr lang="ru-RU" altLang="ru-RU" sz="3600" b="1" smtClean="0"/>
              <a:t> результаты </a:t>
            </a:r>
            <a:r>
              <a:rPr lang="ru-RU" altLang="ru-RU" sz="2400" b="1" smtClean="0"/>
              <a:t>(Примерная ООП)</a:t>
            </a:r>
            <a:endParaRPr lang="ru-RU" alt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ФГОС общего образования</a:t>
            </a: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5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0659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002060"/>
                </a:solidFill>
                <a:latin typeface="+mj-lt"/>
                <a:ea typeface="Helvetica Neue Condensed" panose="02000503000000020004" pitchFamily="2" charset="0"/>
                <a:cs typeface="Calibri" panose="020F0502020204030204" pitchFamily="34" charset="0"/>
              </a:rPr>
              <a:t>Примерная программа воспитания </a:t>
            </a:r>
            <a:br>
              <a:rPr lang="ru-RU" sz="2800" smtClean="0">
                <a:solidFill>
                  <a:srgbClr val="002060"/>
                </a:solidFill>
                <a:latin typeface="+mj-lt"/>
                <a:ea typeface="Helvetica Neue Condensed" panose="02000503000000020004" pitchFamily="2" charset="0"/>
                <a:cs typeface="Calibri" panose="020F0502020204030204" pitchFamily="34" charset="0"/>
              </a:rPr>
            </a:br>
            <a:r>
              <a:rPr lang="ru-RU" sz="2800" smtClean="0">
                <a:solidFill>
                  <a:srgbClr val="002060"/>
                </a:solidFill>
                <a:latin typeface="+mj-lt"/>
                <a:ea typeface="Helvetica Neue Condensed" panose="02000503000000020004" pitchFamily="2" charset="0"/>
                <a:cs typeface="Calibri" panose="020F0502020204030204" pitchFamily="34" charset="0"/>
              </a:rPr>
              <a:t>                                                                                           </a:t>
            </a:r>
            <a:r>
              <a:rPr lang="en-US" sz="2800" smtClean="0">
                <a:solidFill>
                  <a:srgbClr val="002060"/>
                </a:solidFill>
                <a:latin typeface="+mj-lt"/>
                <a:ea typeface="Helvetica Neue Condensed" panose="02000503000000020004" pitchFamily="2" charset="0"/>
                <a:cs typeface="Calibri" panose="020F0502020204030204" pitchFamily="34" charset="0"/>
              </a:rPr>
              <a:t>http://form.instrao.ru/</a:t>
            </a:r>
            <a:r>
              <a:rPr lang="ru-RU" sz="2800" smtClean="0">
                <a:solidFill>
                  <a:srgbClr val="002060"/>
                </a:solidFill>
                <a:latin typeface="+mj-lt"/>
                <a:ea typeface="Helvetica Neue Condensed" panose="02000503000000020004" pitchFamily="2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+mj-lt"/>
              <a:ea typeface="Helvetica Neue Condensed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81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Контроль эффективности учебного занятия с учетом изменений программ воспитания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Примерная программа воспитания – это не перечень обязательных для школы мероприятий, а описание системы возможных форм и способов работы с детьми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Примерная программа воспитания – это не перечень обязательных для школы мероприятий, а описание системы возможных форм и способов работы с детьми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Примерная программа воспитания – это не перечень обязательных для школы мероприятий, а описание системы возможных форм и способов работы с детьми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Примерная программа воспитания – это не перечень обязательных для школы мероприятий, а описание системы возможных форм и способов работы с детьми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Примерная программа воспитания – это не перечень обязательных для школы мероприятий, а описание системы возможных форм и способов работы с детьми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Примерная программа воспитания – это не перечень обязательных для школы мероприятий, а описание системы возможных форм и способов работы с детьми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Разработчики примерной программы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5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Примерная программа воспитания. </a:t>
            </a:r>
            <a:br>
              <a:rPr lang="ru-RU" altLang="ru-RU" smtClean="0"/>
            </a:br>
            <a:r>
              <a:rPr lang="ru-RU" altLang="ru-RU" smtClean="0"/>
              <a:t>Инвариантный модуль «Школьный урок»</a:t>
            </a: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4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Примерная программа воспитания. </a:t>
            </a:r>
            <a:br>
              <a:rPr lang="ru-RU" altLang="ru-RU" smtClean="0"/>
            </a:br>
            <a:r>
              <a:rPr lang="ru-RU" altLang="ru-RU" smtClean="0"/>
              <a:t>Инвариантный модуль «Школьный урок»</a:t>
            </a: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4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для проведения оценки механизмов управления качеством образования в субъектах Российской Федерации (ФИОКО)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Актуальные требования к воспитанию </a:t>
            </a:r>
            <a:br>
              <a:rPr lang="ru-RU" sz="4000" smtClean="0"/>
            </a:br>
            <a:r>
              <a:rPr lang="ru-RU" sz="4000" smtClean="0"/>
              <a:t>в системе общего образования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2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/>
              <a:t>Воспитательный потенциал учебного занятия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Чек-лист контроля эффективности воспитательного потенциала учебного занятия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3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Профстандарт «Педагог» </a:t>
            </a:r>
            <a:br>
              <a:rPr lang="ru-RU" altLang="ru-RU" smtClean="0"/>
            </a:br>
            <a:r>
              <a:rPr lang="ru-RU" altLang="ru-RU" smtClean="0"/>
              <a:t>Воспитательная деятельность учителя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8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ФГОС общего образования</a:t>
            </a: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94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Примерная программа воспитания. </a:t>
            </a:r>
            <a:br>
              <a:rPr lang="ru-RU" altLang="ru-RU" smtClean="0"/>
            </a:br>
            <a:r>
              <a:rPr lang="ru-RU" altLang="ru-RU" smtClean="0"/>
              <a:t>Инвариантный модуль «Школьный урок»</a:t>
            </a: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2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Воспитательная деятельность учителя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0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Актуальные требования к воспитанию </a:t>
            </a:r>
            <a:br>
              <a:rPr lang="ru-RU" sz="4000" smtClean="0"/>
            </a:br>
            <a:r>
              <a:rPr lang="ru-RU" sz="4000" smtClean="0"/>
              <a:t>в системе общего образования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74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5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Актуальные требования к воспитанию </a:t>
            </a:r>
            <a:br>
              <a:rPr lang="ru-RU" sz="2400" b="1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системе общего образования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0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smtClean="0"/>
              <a:t>Федеральный Закон от 29.12.2012 № 273 – ФЗ «Об образовании </a:t>
            </a:r>
            <a:br>
              <a:rPr lang="ru-RU" sz="3200" b="1" smtClean="0"/>
            </a:br>
            <a:r>
              <a:rPr lang="ru-RU" sz="3200" b="1" smtClean="0"/>
              <a:t>в Российской Федерации»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2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smtClean="0"/>
              <a:t>Федеральный Закон от 29.12.2012 № 273 – ФЗ «Об образовании </a:t>
            </a:r>
            <a:br>
              <a:rPr lang="ru-RU" sz="3200" b="1" smtClean="0"/>
            </a:br>
            <a:r>
              <a:rPr lang="ru-RU" sz="3200" b="1" smtClean="0"/>
              <a:t>в Российской Федерации»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0000FF"/>
                </a:solidFill>
              </a:rPr>
              <a:t>Вспомним то, что пригодится для проблемы: </a:t>
            </a:r>
            <a:br>
              <a:rPr lang="ru-RU" altLang="ru-RU" sz="2800" b="1" smtClean="0">
                <a:solidFill>
                  <a:srgbClr val="0000FF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Как сделать процесс воспитания деятельностным и развивающим?</a:t>
            </a:r>
            <a:endParaRPr lang="ru-RU" altLang="ru-RU" sz="200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Профстандарт «Педагог» </a:t>
            </a:r>
            <a:br>
              <a:rPr lang="ru-RU" altLang="ru-RU" smtClean="0"/>
            </a:br>
            <a:r>
              <a:rPr lang="ru-RU" altLang="ru-RU" smtClean="0"/>
              <a:t>Воспитательная деятельность (трудовые функции)</a:t>
            </a: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2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Профстандарт «Педагог» Воспитательная деятельность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99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D2D2D"/>
      </a:dk1>
      <a:lt1>
        <a:sysClr val="window" lastClr="F5F5F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Широкоэкранный</PresentationFormat>
  <Paragraphs>33</Paragraphs>
  <Slides>37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Helvetica Neue Condensed</vt:lpstr>
      <vt:lpstr>Тема Office</vt:lpstr>
      <vt:lpstr>Презентация PowerPoint</vt:lpstr>
      <vt:lpstr>Контроль эффективности учебного занятия с учетом изменений программ воспитания</vt:lpstr>
      <vt:lpstr>Актуальные требования к воспитанию  в системе общего образования</vt:lpstr>
      <vt:lpstr>Актуальные требования к воспитанию  в системе общего образования</vt:lpstr>
      <vt:lpstr>Федеральный Закон от 29.12.2012 № 273 – ФЗ «Об образовании  в Российской Федерации»</vt:lpstr>
      <vt:lpstr>Федеральный Закон от 29.12.2012 № 273 – ФЗ «Об образовании  в Российской Федерации»</vt:lpstr>
      <vt:lpstr>Вспомним то, что пригодится для проблемы:  Как сделать процесс воспитания деятельностным и развивающим?</vt:lpstr>
      <vt:lpstr>Профстандарт «Педагог»  Воспитательная деятельность (трудовые функции)</vt:lpstr>
      <vt:lpstr>Профстандарт «Педагог» Воспитательная деятельность</vt:lpstr>
      <vt:lpstr>Профстандарт «Педагог»  Воспитательная деятельность учителя</vt:lpstr>
      <vt:lpstr>Презентация PowerPoint</vt:lpstr>
      <vt:lpstr>Структура программы воспитания и социализации обучающихся ООП ООО (пункт 18.2.3 ФГОС ООО).   </vt:lpstr>
      <vt:lpstr>Структура программы воспитания и социализации обучающихся ООП ООО (пункт 18.2.3 ФГОС ООО).  </vt:lpstr>
      <vt:lpstr>Презентация PowerPoint</vt:lpstr>
      <vt:lpstr>Целевые ориентиры (новообразования) разных уровней образования</vt:lpstr>
      <vt:lpstr>Воспитательные результаты (Примерная ООП)</vt:lpstr>
      <vt:lpstr>ФГОС общего образования</vt:lpstr>
      <vt:lpstr>Презентация PowerPoint</vt:lpstr>
      <vt:lpstr>Примерная программа воспитания                                                                                             http://form.instrao.ru/ </vt:lpstr>
      <vt:lpstr>Примерная программа воспитания – это не перечень обязательных для школы мероприятий, а описание системы возможных форм и способов работы с детьми</vt:lpstr>
      <vt:lpstr>Примерная программа воспитания – это не перечень обязательных для школы мероприятий, а описание системы возможных форм и способов работы с детьми</vt:lpstr>
      <vt:lpstr>Примерная программа воспитания – это не перечень обязательных для школы мероприятий, а описание системы возможных форм и способов работы с детьми</vt:lpstr>
      <vt:lpstr>Примерная программа воспитания – это не перечень обязательных для школы мероприятий, а описание системы возможных форм и способов работы с детьми</vt:lpstr>
      <vt:lpstr>Примерная программа воспитания – это не перечень обязательных для школы мероприятий, а описание системы возможных форм и способов работы с детьми</vt:lpstr>
      <vt:lpstr>Примерная программа воспитания – это не перечень обязательных для школы мероприятий, а описание системы возможных форм и способов работы с детьми</vt:lpstr>
      <vt:lpstr>Разработчики примерной программы</vt:lpstr>
      <vt:lpstr>Примерная программа воспитания.  Инвариантный модуль «Школьный урок»</vt:lpstr>
      <vt:lpstr>Примерная программа воспитания.  Инвариантный модуль «Школьный урок»</vt:lpstr>
      <vt:lpstr>Методика для проведения оценки механизмов управления качеством образования в субъектах Российской Федерации (ФИОКО)</vt:lpstr>
      <vt:lpstr>Воспитательный потенциал учебного занятия</vt:lpstr>
      <vt:lpstr>Чек-лист контроля эффективности воспитательного потенциала учебного занятия</vt:lpstr>
      <vt:lpstr>Профстандарт «Педагог»  Воспитательная деятельность учителя</vt:lpstr>
      <vt:lpstr>ФГОС общего образования</vt:lpstr>
      <vt:lpstr>Примерная программа воспитания.  Инвариантный модуль «Школьный урок»</vt:lpstr>
      <vt:lpstr>Воспитательная деятельность учителя</vt:lpstr>
      <vt:lpstr>Актуальные требования к воспитанию  в системе общего образования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2020-09-24T08:50:06Z</dcterms:created>
  <dcterms:modified xsi:type="dcterms:W3CDTF">2020-09-24T08:50:06Z</dcterms:modified>
</cp:coreProperties>
</file>