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8" r:id="rId1"/>
  </p:sldMasterIdLst>
  <p:notesMasterIdLst>
    <p:notesMasterId r:id="rId31"/>
  </p:notesMasterIdLst>
  <p:sldIdLst>
    <p:sldId id="386" r:id="rId2"/>
    <p:sldId id="779" r:id="rId3"/>
    <p:sldId id="765" r:id="rId4"/>
    <p:sldId id="767" r:id="rId5"/>
    <p:sldId id="768" r:id="rId6"/>
    <p:sldId id="809" r:id="rId7"/>
    <p:sldId id="791" r:id="rId8"/>
    <p:sldId id="792" r:id="rId9"/>
    <p:sldId id="811" r:id="rId10"/>
    <p:sldId id="813" r:id="rId11"/>
    <p:sldId id="812" r:id="rId12"/>
    <p:sldId id="788" r:id="rId13"/>
    <p:sldId id="793" r:id="rId14"/>
    <p:sldId id="794" r:id="rId15"/>
    <p:sldId id="787" r:id="rId16"/>
    <p:sldId id="817" r:id="rId17"/>
    <p:sldId id="818" r:id="rId18"/>
    <p:sldId id="822" r:id="rId19"/>
    <p:sldId id="821" r:id="rId20"/>
    <p:sldId id="820" r:id="rId21"/>
    <p:sldId id="789" r:id="rId22"/>
    <p:sldId id="790" r:id="rId23"/>
    <p:sldId id="795" r:id="rId24"/>
    <p:sldId id="814" r:id="rId25"/>
    <p:sldId id="815" r:id="rId26"/>
    <p:sldId id="785" r:id="rId27"/>
    <p:sldId id="816" r:id="rId28"/>
    <p:sldId id="819" r:id="rId29"/>
    <p:sldId id="824" r:id="rId30"/>
  </p:sldIdLst>
  <p:sldSz cx="15119350" cy="10691813"/>
  <p:notesSz cx="6797675" cy="9928225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PT Serif" panose="020B0604020202020204" charset="-52"/>
      <p:regular r:id="rId38"/>
      <p:bold r:id="rId39"/>
      <p:italic r:id="rId40"/>
      <p:boldItalic r:id="rId41"/>
    </p:embeddedFont>
  </p:embeddedFontLst>
  <p:defaultTextStyle>
    <a:defPPr>
      <a:defRPr lang="ru-RU"/>
    </a:defPPr>
    <a:lvl1pPr marL="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25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763" userDrawn="1">
          <p15:clr>
            <a:srgbClr val="A4A3A4"/>
          </p15:clr>
        </p15:guide>
        <p15:guide id="2" orient="horz" pos="3369" userDrawn="1">
          <p15:clr>
            <a:srgbClr val="A4A3A4"/>
          </p15:clr>
        </p15:guide>
        <p15:guide id="3" pos="488" userDrawn="1">
          <p15:clr>
            <a:srgbClr val="A4A3A4"/>
          </p15:clr>
        </p15:guide>
        <p15:guide id="4" orient="horz" pos="4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ья Алтыникова" initials="Н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086"/>
    <a:srgbClr val="ABABDD"/>
    <a:srgbClr val="9D9DD7"/>
    <a:srgbClr val="CDCDEB"/>
    <a:srgbClr val="6C65A3"/>
    <a:srgbClr val="565087"/>
    <a:srgbClr val="FF6600"/>
    <a:srgbClr val="423D67"/>
    <a:srgbClr val="FF5429"/>
    <a:srgbClr val="8A8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9882" autoAdjust="0"/>
  </p:normalViewPr>
  <p:slideViewPr>
    <p:cSldViewPr snapToGrid="0" snapToObjects="1">
      <p:cViewPr varScale="1">
        <p:scale>
          <a:sx n="73" d="100"/>
          <a:sy n="73" d="100"/>
        </p:scale>
        <p:origin x="426" y="66"/>
      </p:cViewPr>
      <p:guideLst>
        <p:guide pos="4763"/>
        <p:guide orient="horz" pos="3369"/>
        <p:guide pos="488"/>
        <p:guide orient="horz" pos="4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328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267B3D-4386-49FF-A239-2CFDEE440F46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138D783-B3A4-464C-94A0-574245AE473B}">
      <dgm:prSet phldrT="[Текст]"/>
      <dgm:spPr/>
      <dgm:t>
        <a:bodyPr/>
        <a:lstStyle/>
        <a:p>
          <a:r>
            <a:rPr lang="ru-RU" b="1" dirty="0"/>
            <a:t>Ведение </a:t>
          </a:r>
          <a:r>
            <a:rPr lang="ru-RU" b="1" dirty="0" smtClean="0"/>
            <a:t>социальных сетей, </a:t>
          </a:r>
          <a:r>
            <a:rPr lang="ru-RU" b="1" dirty="0"/>
            <a:t>администрирование </a:t>
          </a:r>
          <a:r>
            <a:rPr lang="ru-RU" b="1" dirty="0" err="1"/>
            <a:t>Сферума</a:t>
          </a:r>
          <a:r>
            <a:rPr lang="ru-RU" b="1" dirty="0"/>
            <a:t>  </a:t>
          </a:r>
        </a:p>
      </dgm:t>
    </dgm:pt>
    <dgm:pt modelId="{59BB006F-C197-40D4-B646-570E1C3C3BDD}" type="parTrans" cxnId="{05B56FA4-76F9-445E-87E7-A83997372977}">
      <dgm:prSet/>
      <dgm:spPr/>
      <dgm:t>
        <a:bodyPr/>
        <a:lstStyle/>
        <a:p>
          <a:endParaRPr lang="ru-RU"/>
        </a:p>
      </dgm:t>
    </dgm:pt>
    <dgm:pt modelId="{7CC7C8AE-DFBB-438B-BCC6-631637E658B8}" type="sibTrans" cxnId="{05B56FA4-76F9-445E-87E7-A83997372977}">
      <dgm:prSet/>
      <dgm:spPr/>
      <dgm:t>
        <a:bodyPr/>
        <a:lstStyle/>
        <a:p>
          <a:endParaRPr lang="ru-RU"/>
        </a:p>
      </dgm:t>
    </dgm:pt>
    <dgm:pt modelId="{6D53EB5D-07AE-4BC4-ABB1-3FB9EC6696A3}">
      <dgm:prSet phldrT="[Текст]"/>
      <dgm:spPr/>
      <dgm:t>
        <a:bodyPr/>
        <a:lstStyle/>
        <a:p>
          <a:r>
            <a:rPr lang="ru-RU" b="1" dirty="0"/>
            <a:t>Индивидуализация образования  </a:t>
          </a:r>
        </a:p>
      </dgm:t>
    </dgm:pt>
    <dgm:pt modelId="{A1061E7D-08FB-44FB-A74F-434C37785B2F}" type="parTrans" cxnId="{59151007-ACBD-4677-BE72-EBF521B71FAC}">
      <dgm:prSet/>
      <dgm:spPr/>
      <dgm:t>
        <a:bodyPr/>
        <a:lstStyle/>
        <a:p>
          <a:endParaRPr lang="ru-RU"/>
        </a:p>
      </dgm:t>
    </dgm:pt>
    <dgm:pt modelId="{0DF4CF64-1C25-4D14-8BAC-365EF2C32061}" type="sibTrans" cxnId="{59151007-ACBD-4677-BE72-EBF521B71FAC}">
      <dgm:prSet/>
      <dgm:spPr/>
      <dgm:t>
        <a:bodyPr/>
        <a:lstStyle/>
        <a:p>
          <a:endParaRPr lang="ru-RU"/>
        </a:p>
      </dgm:t>
    </dgm:pt>
    <dgm:pt modelId="{6981E7BF-085A-4071-86B9-DACB88400242}">
      <dgm:prSet phldrT="[Текст]"/>
      <dgm:spPr/>
      <dgm:t>
        <a:bodyPr/>
        <a:lstStyle/>
        <a:p>
          <a:r>
            <a:rPr lang="ru-RU" b="1" dirty="0"/>
            <a:t>Оценка качества образования</a:t>
          </a:r>
        </a:p>
      </dgm:t>
    </dgm:pt>
    <dgm:pt modelId="{F62FF50C-88DA-49F1-96BD-AD0D50C3EE9C}" type="parTrans" cxnId="{75189B55-8602-4E17-84D7-A61E9393B3E4}">
      <dgm:prSet/>
      <dgm:spPr/>
      <dgm:t>
        <a:bodyPr/>
        <a:lstStyle/>
        <a:p>
          <a:endParaRPr lang="ru-RU"/>
        </a:p>
      </dgm:t>
    </dgm:pt>
    <dgm:pt modelId="{89AABEA9-2725-4638-AA2A-20854A253CF9}" type="sibTrans" cxnId="{75189B55-8602-4E17-84D7-A61E9393B3E4}">
      <dgm:prSet/>
      <dgm:spPr/>
      <dgm:t>
        <a:bodyPr/>
        <a:lstStyle/>
        <a:p>
          <a:endParaRPr lang="ru-RU"/>
        </a:p>
      </dgm:t>
    </dgm:pt>
    <dgm:pt modelId="{2FBC3499-96DE-4843-ABE1-7FBBA16992A8}">
      <dgm:prSet/>
      <dgm:spPr/>
      <dgm:t>
        <a:bodyPr/>
        <a:lstStyle/>
        <a:p>
          <a:r>
            <a:rPr lang="ru-RU" b="1" dirty="0"/>
            <a:t>Инклюзивное образование </a:t>
          </a:r>
        </a:p>
      </dgm:t>
    </dgm:pt>
    <dgm:pt modelId="{DEF32212-7168-42DA-B86B-7545EB0D275E}" type="parTrans" cxnId="{9205B3C9-935F-45E8-8F95-321094919B08}">
      <dgm:prSet/>
      <dgm:spPr/>
      <dgm:t>
        <a:bodyPr/>
        <a:lstStyle/>
        <a:p>
          <a:endParaRPr lang="ru-RU"/>
        </a:p>
      </dgm:t>
    </dgm:pt>
    <dgm:pt modelId="{0741AFE4-BFD0-4E91-BEFB-17D9A1FEE051}" type="sibTrans" cxnId="{9205B3C9-935F-45E8-8F95-321094919B08}">
      <dgm:prSet/>
      <dgm:spPr/>
      <dgm:t>
        <a:bodyPr/>
        <a:lstStyle/>
        <a:p>
          <a:endParaRPr lang="ru-RU"/>
        </a:p>
      </dgm:t>
    </dgm:pt>
    <dgm:pt modelId="{AE50115A-31CD-445F-BD06-0FCCBAA2B4A6}">
      <dgm:prSet/>
      <dgm:spPr/>
      <dgm:t>
        <a:bodyPr/>
        <a:lstStyle/>
        <a:p>
          <a:r>
            <a:rPr lang="ru-RU" b="1" dirty="0"/>
            <a:t>Осуществление педагогической диагностики </a:t>
          </a:r>
        </a:p>
      </dgm:t>
    </dgm:pt>
    <dgm:pt modelId="{84F6A05B-4E51-47E4-BCDC-D78034CE8552}" type="parTrans" cxnId="{D2F2FFC4-0472-4325-9B8F-F853408F1FCA}">
      <dgm:prSet/>
      <dgm:spPr/>
      <dgm:t>
        <a:bodyPr/>
        <a:lstStyle/>
        <a:p>
          <a:endParaRPr lang="ru-RU"/>
        </a:p>
      </dgm:t>
    </dgm:pt>
    <dgm:pt modelId="{B5339BF3-9516-4DD3-AFB2-66E190335246}" type="sibTrans" cxnId="{D2F2FFC4-0472-4325-9B8F-F853408F1FCA}">
      <dgm:prSet/>
      <dgm:spPr/>
      <dgm:t>
        <a:bodyPr/>
        <a:lstStyle/>
        <a:p>
          <a:endParaRPr lang="ru-RU"/>
        </a:p>
      </dgm:t>
    </dgm:pt>
    <dgm:pt modelId="{F8070403-EF2E-4A5C-B566-46C5BDCEA7A6}">
      <dgm:prSet/>
      <dgm:spPr/>
      <dgm:t>
        <a:bodyPr/>
        <a:lstStyle/>
        <a:p>
          <a:r>
            <a:rPr lang="ru-RU" b="1" dirty="0"/>
            <a:t>Разработка образовательных программ </a:t>
          </a:r>
        </a:p>
      </dgm:t>
    </dgm:pt>
    <dgm:pt modelId="{6757DC5B-8084-4AAA-96B9-B4483B5A7742}" type="parTrans" cxnId="{8151B8BE-9177-478E-B33A-F72830F3D300}">
      <dgm:prSet/>
      <dgm:spPr/>
      <dgm:t>
        <a:bodyPr/>
        <a:lstStyle/>
        <a:p>
          <a:endParaRPr lang="ru-RU"/>
        </a:p>
      </dgm:t>
    </dgm:pt>
    <dgm:pt modelId="{F8C71516-B982-47A3-8036-2085F4731BB5}" type="sibTrans" cxnId="{8151B8BE-9177-478E-B33A-F72830F3D300}">
      <dgm:prSet/>
      <dgm:spPr/>
      <dgm:t>
        <a:bodyPr/>
        <a:lstStyle/>
        <a:p>
          <a:endParaRPr lang="ru-RU"/>
        </a:p>
      </dgm:t>
    </dgm:pt>
    <dgm:pt modelId="{CF504B2A-6C53-4ECE-ABB6-AD4CDF6264E0}">
      <dgm:prSet/>
      <dgm:spPr/>
      <dgm:t>
        <a:bodyPr/>
        <a:lstStyle/>
        <a:p>
          <a:r>
            <a:rPr lang="ru-RU" b="1" dirty="0"/>
            <a:t>Реализация стратегии по противодействию экстремизму  </a:t>
          </a:r>
        </a:p>
      </dgm:t>
    </dgm:pt>
    <dgm:pt modelId="{1EA3CEE6-E95B-4306-9D8D-FB3125A9D811}" type="parTrans" cxnId="{B6934724-255B-47F3-A3A4-13CB16DF1B51}">
      <dgm:prSet/>
      <dgm:spPr/>
      <dgm:t>
        <a:bodyPr/>
        <a:lstStyle/>
        <a:p>
          <a:endParaRPr lang="ru-RU"/>
        </a:p>
      </dgm:t>
    </dgm:pt>
    <dgm:pt modelId="{5A77DF2A-BBD9-48FA-B328-C5855FA4CFF5}" type="sibTrans" cxnId="{B6934724-255B-47F3-A3A4-13CB16DF1B51}">
      <dgm:prSet/>
      <dgm:spPr/>
      <dgm:t>
        <a:bodyPr/>
        <a:lstStyle/>
        <a:p>
          <a:endParaRPr lang="ru-RU"/>
        </a:p>
      </dgm:t>
    </dgm:pt>
    <dgm:pt modelId="{33337C45-8C28-426F-9846-9B20DFC13E7C}">
      <dgm:prSet/>
      <dgm:spPr/>
      <dgm:t>
        <a:bodyPr/>
        <a:lstStyle/>
        <a:p>
          <a:r>
            <a:rPr lang="ru-RU" b="1" dirty="0"/>
            <a:t>Просветительская работа с родителями </a:t>
          </a:r>
        </a:p>
      </dgm:t>
    </dgm:pt>
    <dgm:pt modelId="{2C678F4B-BF3A-489F-B46D-D054E177D426}" type="parTrans" cxnId="{BD31C5F2-20B0-419C-8E10-000C99DCD0DF}">
      <dgm:prSet/>
      <dgm:spPr/>
      <dgm:t>
        <a:bodyPr/>
        <a:lstStyle/>
        <a:p>
          <a:endParaRPr lang="ru-RU"/>
        </a:p>
      </dgm:t>
    </dgm:pt>
    <dgm:pt modelId="{56205B03-5D45-4E39-8FBF-73723C11F364}" type="sibTrans" cxnId="{BD31C5F2-20B0-419C-8E10-000C99DCD0DF}">
      <dgm:prSet/>
      <dgm:spPr/>
      <dgm:t>
        <a:bodyPr/>
        <a:lstStyle/>
        <a:p>
          <a:endParaRPr lang="ru-RU"/>
        </a:p>
      </dgm:t>
    </dgm:pt>
    <dgm:pt modelId="{1AC39F84-4393-4495-B08F-761EACAD3171}">
      <dgm:prSet/>
      <dgm:spPr/>
      <dgm:t>
        <a:bodyPr/>
        <a:lstStyle/>
        <a:p>
          <a:endParaRPr lang="ru-RU"/>
        </a:p>
      </dgm:t>
    </dgm:pt>
    <dgm:pt modelId="{4730FA02-AEA8-462E-880F-02E23225DC61}" type="parTrans" cxnId="{DF9D6760-4EAD-454B-935B-5FD842457650}">
      <dgm:prSet/>
      <dgm:spPr/>
      <dgm:t>
        <a:bodyPr/>
        <a:lstStyle/>
        <a:p>
          <a:endParaRPr lang="ru-RU"/>
        </a:p>
      </dgm:t>
    </dgm:pt>
    <dgm:pt modelId="{7EA7F62B-3A53-423A-B9DB-42BFA20D6207}" type="sibTrans" cxnId="{DF9D6760-4EAD-454B-935B-5FD842457650}">
      <dgm:prSet/>
      <dgm:spPr/>
      <dgm:t>
        <a:bodyPr/>
        <a:lstStyle/>
        <a:p>
          <a:endParaRPr lang="ru-RU"/>
        </a:p>
      </dgm:t>
    </dgm:pt>
    <dgm:pt modelId="{28464BDD-229E-4E71-8062-A4B2909CF21B}" type="pres">
      <dgm:prSet presAssocID="{8A267B3D-4386-49FF-A239-2CFDEE440F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3F1E78-6E24-48E7-9571-783C511924B8}" type="pres">
      <dgm:prSet presAssocID="{F8070403-EF2E-4A5C-B566-46C5BDCEA7A6}" presName="parentLin" presStyleCnt="0"/>
      <dgm:spPr/>
    </dgm:pt>
    <dgm:pt modelId="{231F3939-9854-4A05-9BF4-BC0BD89CA74F}" type="pres">
      <dgm:prSet presAssocID="{F8070403-EF2E-4A5C-B566-46C5BDCEA7A6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3DB007B6-4EE6-4BF8-95FD-9CDEEB1A74B3}" type="pres">
      <dgm:prSet presAssocID="{F8070403-EF2E-4A5C-B566-46C5BDCEA7A6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81963-7831-433A-A540-F4A6E1D39A90}" type="pres">
      <dgm:prSet presAssocID="{F8070403-EF2E-4A5C-B566-46C5BDCEA7A6}" presName="negativeSpace" presStyleCnt="0"/>
      <dgm:spPr/>
    </dgm:pt>
    <dgm:pt modelId="{F0ED0DE7-B0D5-46A1-B21B-14DA3D6C9A4E}" type="pres">
      <dgm:prSet presAssocID="{F8070403-EF2E-4A5C-B566-46C5BDCEA7A6}" presName="childText" presStyleLbl="conFgAcc1" presStyleIdx="0" presStyleCnt="8">
        <dgm:presLayoutVars>
          <dgm:bulletEnabled val="1"/>
        </dgm:presLayoutVars>
      </dgm:prSet>
      <dgm:spPr/>
    </dgm:pt>
    <dgm:pt modelId="{39481D86-7323-4633-9AD5-AB3940DB3F69}" type="pres">
      <dgm:prSet presAssocID="{F8C71516-B982-47A3-8036-2085F4731BB5}" presName="spaceBetweenRectangles" presStyleCnt="0"/>
      <dgm:spPr/>
    </dgm:pt>
    <dgm:pt modelId="{CF93DEEB-4654-43C9-94D0-E5B9F02D6067}" type="pres">
      <dgm:prSet presAssocID="{7138D783-B3A4-464C-94A0-574245AE473B}" presName="parentLin" presStyleCnt="0"/>
      <dgm:spPr/>
    </dgm:pt>
    <dgm:pt modelId="{4185BAB8-6A3D-4039-B172-F3A2681458F1}" type="pres">
      <dgm:prSet presAssocID="{7138D783-B3A4-464C-94A0-574245AE473B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83590AEF-1332-47ED-9C65-4735F367BB76}" type="pres">
      <dgm:prSet presAssocID="{7138D783-B3A4-464C-94A0-574245AE473B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99558-A601-4207-ABA0-D154CF9B4D6A}" type="pres">
      <dgm:prSet presAssocID="{7138D783-B3A4-464C-94A0-574245AE473B}" presName="negativeSpace" presStyleCnt="0"/>
      <dgm:spPr/>
    </dgm:pt>
    <dgm:pt modelId="{C503685B-CD3E-4BB9-8587-38C4A9F73E46}" type="pres">
      <dgm:prSet presAssocID="{7138D783-B3A4-464C-94A0-574245AE473B}" presName="childText" presStyleLbl="conFgAcc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FFC601-F5B9-412A-88AA-805BFBAFFAAB}" type="pres">
      <dgm:prSet presAssocID="{7CC7C8AE-DFBB-438B-BCC6-631637E658B8}" presName="spaceBetweenRectangles" presStyleCnt="0"/>
      <dgm:spPr/>
    </dgm:pt>
    <dgm:pt modelId="{D25AF465-8F05-462F-86B9-6345734AF6B2}" type="pres">
      <dgm:prSet presAssocID="{6D53EB5D-07AE-4BC4-ABB1-3FB9EC6696A3}" presName="parentLin" presStyleCnt="0"/>
      <dgm:spPr/>
    </dgm:pt>
    <dgm:pt modelId="{C7984ECA-7AF2-44DA-A7B2-C85FA8096BCE}" type="pres">
      <dgm:prSet presAssocID="{6D53EB5D-07AE-4BC4-ABB1-3FB9EC6696A3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13F2604-8172-4419-A67A-273673DBC59C}" type="pres">
      <dgm:prSet presAssocID="{6D53EB5D-07AE-4BC4-ABB1-3FB9EC6696A3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B791B5-AE9A-4DC4-B370-A5DED5F0700E}" type="pres">
      <dgm:prSet presAssocID="{6D53EB5D-07AE-4BC4-ABB1-3FB9EC6696A3}" presName="negativeSpace" presStyleCnt="0"/>
      <dgm:spPr/>
    </dgm:pt>
    <dgm:pt modelId="{B4528D1B-54CE-4B8E-BBB0-DE1ED4B7AE19}" type="pres">
      <dgm:prSet presAssocID="{6D53EB5D-07AE-4BC4-ABB1-3FB9EC6696A3}" presName="childText" presStyleLbl="conFgAcc1" presStyleIdx="2" presStyleCnt="8">
        <dgm:presLayoutVars>
          <dgm:bulletEnabled val="1"/>
        </dgm:presLayoutVars>
      </dgm:prSet>
      <dgm:spPr/>
    </dgm:pt>
    <dgm:pt modelId="{17BF355A-F9D3-49E5-A8EC-A8B0A60AEF96}" type="pres">
      <dgm:prSet presAssocID="{0DF4CF64-1C25-4D14-8BAC-365EF2C32061}" presName="spaceBetweenRectangles" presStyleCnt="0"/>
      <dgm:spPr/>
    </dgm:pt>
    <dgm:pt modelId="{A9FFB0CA-0290-4A96-A298-2765031EA031}" type="pres">
      <dgm:prSet presAssocID="{6981E7BF-085A-4071-86B9-DACB88400242}" presName="parentLin" presStyleCnt="0"/>
      <dgm:spPr/>
    </dgm:pt>
    <dgm:pt modelId="{C78FA920-F0D3-46AD-815B-14EC0D2CFB0B}" type="pres">
      <dgm:prSet presAssocID="{6981E7BF-085A-4071-86B9-DACB88400242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E7AE1659-5D71-414F-977F-6ABC074A31B5}" type="pres">
      <dgm:prSet presAssocID="{6981E7BF-085A-4071-86B9-DACB88400242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98F6-D9F2-47AC-8FA0-139DBC03159A}" type="pres">
      <dgm:prSet presAssocID="{6981E7BF-085A-4071-86B9-DACB88400242}" presName="negativeSpace" presStyleCnt="0"/>
      <dgm:spPr/>
    </dgm:pt>
    <dgm:pt modelId="{6BB0331C-15BC-44F8-9B70-EACE4659E899}" type="pres">
      <dgm:prSet presAssocID="{6981E7BF-085A-4071-86B9-DACB88400242}" presName="childText" presStyleLbl="conFgAcc1" presStyleIdx="3" presStyleCnt="8">
        <dgm:presLayoutVars>
          <dgm:bulletEnabled val="1"/>
        </dgm:presLayoutVars>
      </dgm:prSet>
      <dgm:spPr/>
    </dgm:pt>
    <dgm:pt modelId="{9023CC82-C05D-4511-81C8-4C1CC85DA212}" type="pres">
      <dgm:prSet presAssocID="{89AABEA9-2725-4638-AA2A-20854A253CF9}" presName="spaceBetweenRectangles" presStyleCnt="0"/>
      <dgm:spPr/>
    </dgm:pt>
    <dgm:pt modelId="{7FF76353-3102-41DA-AB0D-D0652D5FD090}" type="pres">
      <dgm:prSet presAssocID="{2FBC3499-96DE-4843-ABE1-7FBBA16992A8}" presName="parentLin" presStyleCnt="0"/>
      <dgm:spPr/>
    </dgm:pt>
    <dgm:pt modelId="{256C5766-6993-402C-AA70-05BCBD7DA28D}" type="pres">
      <dgm:prSet presAssocID="{2FBC3499-96DE-4843-ABE1-7FBBA16992A8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F857285B-578E-4EF1-8393-0075B80C1B28}" type="pres">
      <dgm:prSet presAssocID="{2FBC3499-96DE-4843-ABE1-7FBBA16992A8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77B04-3E04-4705-B027-B4332789425B}" type="pres">
      <dgm:prSet presAssocID="{2FBC3499-96DE-4843-ABE1-7FBBA16992A8}" presName="negativeSpace" presStyleCnt="0"/>
      <dgm:spPr/>
    </dgm:pt>
    <dgm:pt modelId="{746EE030-4E72-4816-AC0A-452D434B1762}" type="pres">
      <dgm:prSet presAssocID="{2FBC3499-96DE-4843-ABE1-7FBBA16992A8}" presName="childText" presStyleLbl="conFgAcc1" presStyleIdx="4" presStyleCnt="8">
        <dgm:presLayoutVars>
          <dgm:bulletEnabled val="1"/>
        </dgm:presLayoutVars>
      </dgm:prSet>
      <dgm:spPr/>
    </dgm:pt>
    <dgm:pt modelId="{FFBA15BA-1D28-459B-A62E-639D27DA8224}" type="pres">
      <dgm:prSet presAssocID="{0741AFE4-BFD0-4E91-BEFB-17D9A1FEE051}" presName="spaceBetweenRectangles" presStyleCnt="0"/>
      <dgm:spPr/>
    </dgm:pt>
    <dgm:pt modelId="{60E38A67-3992-4862-999C-EC99726646AC}" type="pres">
      <dgm:prSet presAssocID="{AE50115A-31CD-445F-BD06-0FCCBAA2B4A6}" presName="parentLin" presStyleCnt="0"/>
      <dgm:spPr/>
    </dgm:pt>
    <dgm:pt modelId="{B70241A1-4622-46C1-A2BF-2DF9B0BC7DFC}" type="pres">
      <dgm:prSet presAssocID="{AE50115A-31CD-445F-BD06-0FCCBAA2B4A6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98AEA876-41B4-49BC-95B5-76EC328DFE0C}" type="pres">
      <dgm:prSet presAssocID="{AE50115A-31CD-445F-BD06-0FCCBAA2B4A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7B68F5-7DB3-4DCA-B27A-CF1D1FCAD187}" type="pres">
      <dgm:prSet presAssocID="{AE50115A-31CD-445F-BD06-0FCCBAA2B4A6}" presName="negativeSpace" presStyleCnt="0"/>
      <dgm:spPr/>
    </dgm:pt>
    <dgm:pt modelId="{AA6D2811-8697-4D4D-8AE7-EFC4FC48492A}" type="pres">
      <dgm:prSet presAssocID="{AE50115A-31CD-445F-BD06-0FCCBAA2B4A6}" presName="childText" presStyleLbl="conFgAcc1" presStyleIdx="5" presStyleCnt="8">
        <dgm:presLayoutVars>
          <dgm:bulletEnabled val="1"/>
        </dgm:presLayoutVars>
      </dgm:prSet>
      <dgm:spPr/>
    </dgm:pt>
    <dgm:pt modelId="{CDCEA58E-3496-43A9-96B8-DCBE8D69B327}" type="pres">
      <dgm:prSet presAssocID="{B5339BF3-9516-4DD3-AFB2-66E190335246}" presName="spaceBetweenRectangles" presStyleCnt="0"/>
      <dgm:spPr/>
    </dgm:pt>
    <dgm:pt modelId="{5C82058A-6C0A-42B8-8592-8F3DA8406CD2}" type="pres">
      <dgm:prSet presAssocID="{CF504B2A-6C53-4ECE-ABB6-AD4CDF6264E0}" presName="parentLin" presStyleCnt="0"/>
      <dgm:spPr/>
    </dgm:pt>
    <dgm:pt modelId="{679C62CB-0739-4330-ADFF-403AB5792B63}" type="pres">
      <dgm:prSet presAssocID="{CF504B2A-6C53-4ECE-ABB6-AD4CDF6264E0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A9808382-4870-44D1-BB20-C7CD0D1C02C0}" type="pres">
      <dgm:prSet presAssocID="{CF504B2A-6C53-4ECE-ABB6-AD4CDF6264E0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019A02-A644-479A-BE32-67D814D5A2D2}" type="pres">
      <dgm:prSet presAssocID="{CF504B2A-6C53-4ECE-ABB6-AD4CDF6264E0}" presName="negativeSpace" presStyleCnt="0"/>
      <dgm:spPr/>
    </dgm:pt>
    <dgm:pt modelId="{34614B9E-BBB2-493D-AB2B-C6DB1491B91B}" type="pres">
      <dgm:prSet presAssocID="{CF504B2A-6C53-4ECE-ABB6-AD4CDF6264E0}" presName="childText" presStyleLbl="conFgAcc1" presStyleIdx="6" presStyleCnt="8">
        <dgm:presLayoutVars>
          <dgm:bulletEnabled val="1"/>
        </dgm:presLayoutVars>
      </dgm:prSet>
      <dgm:spPr/>
    </dgm:pt>
    <dgm:pt modelId="{C9FF3273-3F62-4016-BC5F-3AA8B903B810}" type="pres">
      <dgm:prSet presAssocID="{5A77DF2A-BBD9-48FA-B328-C5855FA4CFF5}" presName="spaceBetweenRectangles" presStyleCnt="0"/>
      <dgm:spPr/>
    </dgm:pt>
    <dgm:pt modelId="{8D2A576D-1100-4B9E-A638-294E5A7F3AC4}" type="pres">
      <dgm:prSet presAssocID="{33337C45-8C28-426F-9846-9B20DFC13E7C}" presName="parentLin" presStyleCnt="0"/>
      <dgm:spPr/>
    </dgm:pt>
    <dgm:pt modelId="{B2B907FB-878A-4E13-8EDE-CE0A592E892E}" type="pres">
      <dgm:prSet presAssocID="{33337C45-8C28-426F-9846-9B20DFC13E7C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B962613D-A828-47EE-AC6D-9081BAB4F5AF}" type="pres">
      <dgm:prSet presAssocID="{33337C45-8C28-426F-9846-9B20DFC13E7C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9A9C7-4C47-4491-8B7E-D395A147E682}" type="pres">
      <dgm:prSet presAssocID="{33337C45-8C28-426F-9846-9B20DFC13E7C}" presName="negativeSpace" presStyleCnt="0"/>
      <dgm:spPr/>
    </dgm:pt>
    <dgm:pt modelId="{3930984D-D137-4AB6-8DF6-7D4A24F3EF80}" type="pres">
      <dgm:prSet presAssocID="{33337C45-8C28-426F-9846-9B20DFC13E7C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A3093E25-DAE4-4FFB-A4AF-4B6580CD9A35}" type="presOf" srcId="{2FBC3499-96DE-4843-ABE1-7FBBA16992A8}" destId="{F857285B-578E-4EF1-8393-0075B80C1B28}" srcOrd="1" destOrd="0" presId="urn:microsoft.com/office/officeart/2005/8/layout/list1"/>
    <dgm:cxn modelId="{046D5E40-4637-47CF-A3C6-9231A558172B}" type="presOf" srcId="{CF504B2A-6C53-4ECE-ABB6-AD4CDF6264E0}" destId="{679C62CB-0739-4330-ADFF-403AB5792B63}" srcOrd="0" destOrd="0" presId="urn:microsoft.com/office/officeart/2005/8/layout/list1"/>
    <dgm:cxn modelId="{BD31C5F2-20B0-419C-8E10-000C99DCD0DF}" srcId="{8A267B3D-4386-49FF-A239-2CFDEE440F46}" destId="{33337C45-8C28-426F-9846-9B20DFC13E7C}" srcOrd="7" destOrd="0" parTransId="{2C678F4B-BF3A-489F-B46D-D054E177D426}" sibTransId="{56205B03-5D45-4E39-8FBF-73723C11F364}"/>
    <dgm:cxn modelId="{59C4B518-50A5-482A-B819-09243825DE38}" type="presOf" srcId="{6D53EB5D-07AE-4BC4-ABB1-3FB9EC6696A3}" destId="{C7984ECA-7AF2-44DA-A7B2-C85FA8096BCE}" srcOrd="0" destOrd="0" presId="urn:microsoft.com/office/officeart/2005/8/layout/list1"/>
    <dgm:cxn modelId="{05B56FA4-76F9-445E-87E7-A83997372977}" srcId="{8A267B3D-4386-49FF-A239-2CFDEE440F46}" destId="{7138D783-B3A4-464C-94A0-574245AE473B}" srcOrd="1" destOrd="0" parTransId="{59BB006F-C197-40D4-B646-570E1C3C3BDD}" sibTransId="{7CC7C8AE-DFBB-438B-BCC6-631637E658B8}"/>
    <dgm:cxn modelId="{59151007-ACBD-4677-BE72-EBF521B71FAC}" srcId="{8A267B3D-4386-49FF-A239-2CFDEE440F46}" destId="{6D53EB5D-07AE-4BC4-ABB1-3FB9EC6696A3}" srcOrd="2" destOrd="0" parTransId="{A1061E7D-08FB-44FB-A74F-434C37785B2F}" sibTransId="{0DF4CF64-1C25-4D14-8BAC-365EF2C32061}"/>
    <dgm:cxn modelId="{C5932A8D-146C-40D7-B24D-D6AE5B7D98A0}" type="presOf" srcId="{CF504B2A-6C53-4ECE-ABB6-AD4CDF6264E0}" destId="{A9808382-4870-44D1-BB20-C7CD0D1C02C0}" srcOrd="1" destOrd="0" presId="urn:microsoft.com/office/officeart/2005/8/layout/list1"/>
    <dgm:cxn modelId="{DF9D6760-4EAD-454B-935B-5FD842457650}" srcId="{7138D783-B3A4-464C-94A0-574245AE473B}" destId="{1AC39F84-4393-4495-B08F-761EACAD3171}" srcOrd="0" destOrd="0" parTransId="{4730FA02-AEA8-462E-880F-02E23225DC61}" sibTransId="{7EA7F62B-3A53-423A-B9DB-42BFA20D6207}"/>
    <dgm:cxn modelId="{B29712BA-EE94-40CE-9D61-D4CF1A4FBA90}" type="presOf" srcId="{1AC39F84-4393-4495-B08F-761EACAD3171}" destId="{C503685B-CD3E-4BB9-8587-38C4A9F73E46}" srcOrd="0" destOrd="0" presId="urn:microsoft.com/office/officeart/2005/8/layout/list1"/>
    <dgm:cxn modelId="{EA642430-9CB6-4879-9F67-FAD87C60420E}" type="presOf" srcId="{6981E7BF-085A-4071-86B9-DACB88400242}" destId="{C78FA920-F0D3-46AD-815B-14EC0D2CFB0B}" srcOrd="0" destOrd="0" presId="urn:microsoft.com/office/officeart/2005/8/layout/list1"/>
    <dgm:cxn modelId="{75189B55-8602-4E17-84D7-A61E9393B3E4}" srcId="{8A267B3D-4386-49FF-A239-2CFDEE440F46}" destId="{6981E7BF-085A-4071-86B9-DACB88400242}" srcOrd="3" destOrd="0" parTransId="{F62FF50C-88DA-49F1-96BD-AD0D50C3EE9C}" sibTransId="{89AABEA9-2725-4638-AA2A-20854A253CF9}"/>
    <dgm:cxn modelId="{8151B8BE-9177-478E-B33A-F72830F3D300}" srcId="{8A267B3D-4386-49FF-A239-2CFDEE440F46}" destId="{F8070403-EF2E-4A5C-B566-46C5BDCEA7A6}" srcOrd="0" destOrd="0" parTransId="{6757DC5B-8084-4AAA-96B9-B4483B5A7742}" sibTransId="{F8C71516-B982-47A3-8036-2085F4731BB5}"/>
    <dgm:cxn modelId="{10398490-DFE2-4078-B1FE-048F361AAAAA}" type="presOf" srcId="{F8070403-EF2E-4A5C-B566-46C5BDCEA7A6}" destId="{3DB007B6-4EE6-4BF8-95FD-9CDEEB1A74B3}" srcOrd="1" destOrd="0" presId="urn:microsoft.com/office/officeart/2005/8/layout/list1"/>
    <dgm:cxn modelId="{B6934724-255B-47F3-A3A4-13CB16DF1B51}" srcId="{8A267B3D-4386-49FF-A239-2CFDEE440F46}" destId="{CF504B2A-6C53-4ECE-ABB6-AD4CDF6264E0}" srcOrd="6" destOrd="0" parTransId="{1EA3CEE6-E95B-4306-9D8D-FB3125A9D811}" sibTransId="{5A77DF2A-BBD9-48FA-B328-C5855FA4CFF5}"/>
    <dgm:cxn modelId="{C4E6F20D-2CB2-43A9-899F-13CAB28D6B92}" type="presOf" srcId="{7138D783-B3A4-464C-94A0-574245AE473B}" destId="{83590AEF-1332-47ED-9C65-4735F367BB76}" srcOrd="1" destOrd="0" presId="urn:microsoft.com/office/officeart/2005/8/layout/list1"/>
    <dgm:cxn modelId="{EDF631F3-1CAA-4F9C-AA2B-4569004A543C}" type="presOf" srcId="{2FBC3499-96DE-4843-ABE1-7FBBA16992A8}" destId="{256C5766-6993-402C-AA70-05BCBD7DA28D}" srcOrd="0" destOrd="0" presId="urn:microsoft.com/office/officeart/2005/8/layout/list1"/>
    <dgm:cxn modelId="{865E32E2-657A-4DAD-8375-A3039D21780E}" type="presOf" srcId="{6981E7BF-085A-4071-86B9-DACB88400242}" destId="{E7AE1659-5D71-414F-977F-6ABC074A31B5}" srcOrd="1" destOrd="0" presId="urn:microsoft.com/office/officeart/2005/8/layout/list1"/>
    <dgm:cxn modelId="{568E36D1-1972-4D89-9A3C-194344126AE9}" type="presOf" srcId="{AE50115A-31CD-445F-BD06-0FCCBAA2B4A6}" destId="{B70241A1-4622-46C1-A2BF-2DF9B0BC7DFC}" srcOrd="0" destOrd="0" presId="urn:microsoft.com/office/officeart/2005/8/layout/list1"/>
    <dgm:cxn modelId="{6C382B71-5FB4-4DA2-A32B-57959E59B54D}" type="presOf" srcId="{33337C45-8C28-426F-9846-9B20DFC13E7C}" destId="{B2B907FB-878A-4E13-8EDE-CE0A592E892E}" srcOrd="0" destOrd="0" presId="urn:microsoft.com/office/officeart/2005/8/layout/list1"/>
    <dgm:cxn modelId="{9205B3C9-935F-45E8-8F95-321094919B08}" srcId="{8A267B3D-4386-49FF-A239-2CFDEE440F46}" destId="{2FBC3499-96DE-4843-ABE1-7FBBA16992A8}" srcOrd="4" destOrd="0" parTransId="{DEF32212-7168-42DA-B86B-7545EB0D275E}" sibTransId="{0741AFE4-BFD0-4E91-BEFB-17D9A1FEE051}"/>
    <dgm:cxn modelId="{30819A64-3764-42F0-B2CD-A04927DCAE49}" type="presOf" srcId="{33337C45-8C28-426F-9846-9B20DFC13E7C}" destId="{B962613D-A828-47EE-AC6D-9081BAB4F5AF}" srcOrd="1" destOrd="0" presId="urn:microsoft.com/office/officeart/2005/8/layout/list1"/>
    <dgm:cxn modelId="{F8A54BF1-F7AC-4F96-BB99-F8FC877AD84F}" type="presOf" srcId="{6D53EB5D-07AE-4BC4-ABB1-3FB9EC6696A3}" destId="{B13F2604-8172-4419-A67A-273673DBC59C}" srcOrd="1" destOrd="0" presId="urn:microsoft.com/office/officeart/2005/8/layout/list1"/>
    <dgm:cxn modelId="{39FF0FAE-58FE-4ABB-97AE-62E32E8080AC}" type="presOf" srcId="{AE50115A-31CD-445F-BD06-0FCCBAA2B4A6}" destId="{98AEA876-41B4-49BC-95B5-76EC328DFE0C}" srcOrd="1" destOrd="0" presId="urn:microsoft.com/office/officeart/2005/8/layout/list1"/>
    <dgm:cxn modelId="{C2B8C667-A845-4FD7-9F1D-58BC1F7C1DE0}" type="presOf" srcId="{F8070403-EF2E-4A5C-B566-46C5BDCEA7A6}" destId="{231F3939-9854-4A05-9BF4-BC0BD89CA74F}" srcOrd="0" destOrd="0" presId="urn:microsoft.com/office/officeart/2005/8/layout/list1"/>
    <dgm:cxn modelId="{D2F2FFC4-0472-4325-9B8F-F853408F1FCA}" srcId="{8A267B3D-4386-49FF-A239-2CFDEE440F46}" destId="{AE50115A-31CD-445F-BD06-0FCCBAA2B4A6}" srcOrd="5" destOrd="0" parTransId="{84F6A05B-4E51-47E4-BCDC-D78034CE8552}" sibTransId="{B5339BF3-9516-4DD3-AFB2-66E190335246}"/>
    <dgm:cxn modelId="{F4BCABE3-69C2-4907-8BFB-C20A35AD21E4}" type="presOf" srcId="{8A267B3D-4386-49FF-A239-2CFDEE440F46}" destId="{28464BDD-229E-4E71-8062-A4B2909CF21B}" srcOrd="0" destOrd="0" presId="urn:microsoft.com/office/officeart/2005/8/layout/list1"/>
    <dgm:cxn modelId="{9FAA80B8-C91A-4A35-8908-B617D742BAA8}" type="presOf" srcId="{7138D783-B3A4-464C-94A0-574245AE473B}" destId="{4185BAB8-6A3D-4039-B172-F3A2681458F1}" srcOrd="0" destOrd="0" presId="urn:microsoft.com/office/officeart/2005/8/layout/list1"/>
    <dgm:cxn modelId="{59C721B4-B845-4101-9E9E-8A32E54B6DE6}" type="presParOf" srcId="{28464BDD-229E-4E71-8062-A4B2909CF21B}" destId="{B43F1E78-6E24-48E7-9571-783C511924B8}" srcOrd="0" destOrd="0" presId="urn:microsoft.com/office/officeart/2005/8/layout/list1"/>
    <dgm:cxn modelId="{892ED47B-D60A-4A18-8DD7-C7D4B13BB419}" type="presParOf" srcId="{B43F1E78-6E24-48E7-9571-783C511924B8}" destId="{231F3939-9854-4A05-9BF4-BC0BD89CA74F}" srcOrd="0" destOrd="0" presId="urn:microsoft.com/office/officeart/2005/8/layout/list1"/>
    <dgm:cxn modelId="{6A794E06-4EF9-4A73-B755-8B59B0A8A612}" type="presParOf" srcId="{B43F1E78-6E24-48E7-9571-783C511924B8}" destId="{3DB007B6-4EE6-4BF8-95FD-9CDEEB1A74B3}" srcOrd="1" destOrd="0" presId="urn:microsoft.com/office/officeart/2005/8/layout/list1"/>
    <dgm:cxn modelId="{A2EB7106-AF06-4C94-8574-2B4A4D93800A}" type="presParOf" srcId="{28464BDD-229E-4E71-8062-A4B2909CF21B}" destId="{8B681963-7831-433A-A540-F4A6E1D39A90}" srcOrd="1" destOrd="0" presId="urn:microsoft.com/office/officeart/2005/8/layout/list1"/>
    <dgm:cxn modelId="{BFBFD583-D0EB-4303-A95E-5B6094945F7A}" type="presParOf" srcId="{28464BDD-229E-4E71-8062-A4B2909CF21B}" destId="{F0ED0DE7-B0D5-46A1-B21B-14DA3D6C9A4E}" srcOrd="2" destOrd="0" presId="urn:microsoft.com/office/officeart/2005/8/layout/list1"/>
    <dgm:cxn modelId="{865836F9-70E6-4A0B-9412-85368FB2C033}" type="presParOf" srcId="{28464BDD-229E-4E71-8062-A4B2909CF21B}" destId="{39481D86-7323-4633-9AD5-AB3940DB3F69}" srcOrd="3" destOrd="0" presId="urn:microsoft.com/office/officeart/2005/8/layout/list1"/>
    <dgm:cxn modelId="{333613DB-57F3-4F3D-9F7A-4210ECCF27CC}" type="presParOf" srcId="{28464BDD-229E-4E71-8062-A4B2909CF21B}" destId="{CF93DEEB-4654-43C9-94D0-E5B9F02D6067}" srcOrd="4" destOrd="0" presId="urn:microsoft.com/office/officeart/2005/8/layout/list1"/>
    <dgm:cxn modelId="{F0472921-8BB6-431D-87E3-9B738DE34882}" type="presParOf" srcId="{CF93DEEB-4654-43C9-94D0-E5B9F02D6067}" destId="{4185BAB8-6A3D-4039-B172-F3A2681458F1}" srcOrd="0" destOrd="0" presId="urn:microsoft.com/office/officeart/2005/8/layout/list1"/>
    <dgm:cxn modelId="{5C2509A4-769A-420F-BB96-CCCAA220AF42}" type="presParOf" srcId="{CF93DEEB-4654-43C9-94D0-E5B9F02D6067}" destId="{83590AEF-1332-47ED-9C65-4735F367BB76}" srcOrd="1" destOrd="0" presId="urn:microsoft.com/office/officeart/2005/8/layout/list1"/>
    <dgm:cxn modelId="{1821C80C-C122-4901-BA44-A206D6F9FBD0}" type="presParOf" srcId="{28464BDD-229E-4E71-8062-A4B2909CF21B}" destId="{53A99558-A601-4207-ABA0-D154CF9B4D6A}" srcOrd="5" destOrd="0" presId="urn:microsoft.com/office/officeart/2005/8/layout/list1"/>
    <dgm:cxn modelId="{C8AA8DD4-CEF8-4972-AAA9-9F981BD9E9E7}" type="presParOf" srcId="{28464BDD-229E-4E71-8062-A4B2909CF21B}" destId="{C503685B-CD3E-4BB9-8587-38C4A9F73E46}" srcOrd="6" destOrd="0" presId="urn:microsoft.com/office/officeart/2005/8/layout/list1"/>
    <dgm:cxn modelId="{CA840828-CAB8-4D19-BDD4-A2ABFC76A170}" type="presParOf" srcId="{28464BDD-229E-4E71-8062-A4B2909CF21B}" destId="{5EFFC601-F5B9-412A-88AA-805BFBAFFAAB}" srcOrd="7" destOrd="0" presId="urn:microsoft.com/office/officeart/2005/8/layout/list1"/>
    <dgm:cxn modelId="{DC355B2D-722E-4BD6-88DB-BD17655C4B51}" type="presParOf" srcId="{28464BDD-229E-4E71-8062-A4B2909CF21B}" destId="{D25AF465-8F05-462F-86B9-6345734AF6B2}" srcOrd="8" destOrd="0" presId="urn:microsoft.com/office/officeart/2005/8/layout/list1"/>
    <dgm:cxn modelId="{8FCCFF8A-DDF4-4559-8C4C-A3BFCE4D1357}" type="presParOf" srcId="{D25AF465-8F05-462F-86B9-6345734AF6B2}" destId="{C7984ECA-7AF2-44DA-A7B2-C85FA8096BCE}" srcOrd="0" destOrd="0" presId="urn:microsoft.com/office/officeart/2005/8/layout/list1"/>
    <dgm:cxn modelId="{D1497092-AFA8-43FC-9833-DFC130F651B8}" type="presParOf" srcId="{D25AF465-8F05-462F-86B9-6345734AF6B2}" destId="{B13F2604-8172-4419-A67A-273673DBC59C}" srcOrd="1" destOrd="0" presId="urn:microsoft.com/office/officeart/2005/8/layout/list1"/>
    <dgm:cxn modelId="{BA75C092-ADEB-4DC0-ACD8-2F5A82FEEA7F}" type="presParOf" srcId="{28464BDD-229E-4E71-8062-A4B2909CF21B}" destId="{C7B791B5-AE9A-4DC4-B370-A5DED5F0700E}" srcOrd="9" destOrd="0" presId="urn:microsoft.com/office/officeart/2005/8/layout/list1"/>
    <dgm:cxn modelId="{4871CCF9-0110-43CC-95B3-8C611FF81669}" type="presParOf" srcId="{28464BDD-229E-4E71-8062-A4B2909CF21B}" destId="{B4528D1B-54CE-4B8E-BBB0-DE1ED4B7AE19}" srcOrd="10" destOrd="0" presId="urn:microsoft.com/office/officeart/2005/8/layout/list1"/>
    <dgm:cxn modelId="{42A5BF74-5F11-4AD8-90ED-F4351C03F90E}" type="presParOf" srcId="{28464BDD-229E-4E71-8062-A4B2909CF21B}" destId="{17BF355A-F9D3-49E5-A8EC-A8B0A60AEF96}" srcOrd="11" destOrd="0" presId="urn:microsoft.com/office/officeart/2005/8/layout/list1"/>
    <dgm:cxn modelId="{0259D55D-0B37-4A06-9351-5A60F203F7C7}" type="presParOf" srcId="{28464BDD-229E-4E71-8062-A4B2909CF21B}" destId="{A9FFB0CA-0290-4A96-A298-2765031EA031}" srcOrd="12" destOrd="0" presId="urn:microsoft.com/office/officeart/2005/8/layout/list1"/>
    <dgm:cxn modelId="{A14B2DE4-6B74-4592-B659-D6C1F34F77E6}" type="presParOf" srcId="{A9FFB0CA-0290-4A96-A298-2765031EA031}" destId="{C78FA920-F0D3-46AD-815B-14EC0D2CFB0B}" srcOrd="0" destOrd="0" presId="urn:microsoft.com/office/officeart/2005/8/layout/list1"/>
    <dgm:cxn modelId="{062A32F2-0A5E-4A8F-BC22-B246FAEC49D3}" type="presParOf" srcId="{A9FFB0CA-0290-4A96-A298-2765031EA031}" destId="{E7AE1659-5D71-414F-977F-6ABC074A31B5}" srcOrd="1" destOrd="0" presId="urn:microsoft.com/office/officeart/2005/8/layout/list1"/>
    <dgm:cxn modelId="{73130280-A3A5-4BA7-AC29-7EC58CAFC0AC}" type="presParOf" srcId="{28464BDD-229E-4E71-8062-A4B2909CF21B}" destId="{13B598F6-D9F2-47AC-8FA0-139DBC03159A}" srcOrd="13" destOrd="0" presId="urn:microsoft.com/office/officeart/2005/8/layout/list1"/>
    <dgm:cxn modelId="{C1DAE1B9-E7E8-4835-9537-EFA4984D425E}" type="presParOf" srcId="{28464BDD-229E-4E71-8062-A4B2909CF21B}" destId="{6BB0331C-15BC-44F8-9B70-EACE4659E899}" srcOrd="14" destOrd="0" presId="urn:microsoft.com/office/officeart/2005/8/layout/list1"/>
    <dgm:cxn modelId="{2407A53A-1A5D-45FB-B986-7D757B95C77A}" type="presParOf" srcId="{28464BDD-229E-4E71-8062-A4B2909CF21B}" destId="{9023CC82-C05D-4511-81C8-4C1CC85DA212}" srcOrd="15" destOrd="0" presId="urn:microsoft.com/office/officeart/2005/8/layout/list1"/>
    <dgm:cxn modelId="{74EFCE3D-8A3C-4A88-B3B4-C1D1E06E9F59}" type="presParOf" srcId="{28464BDD-229E-4E71-8062-A4B2909CF21B}" destId="{7FF76353-3102-41DA-AB0D-D0652D5FD090}" srcOrd="16" destOrd="0" presId="urn:microsoft.com/office/officeart/2005/8/layout/list1"/>
    <dgm:cxn modelId="{B65CB434-75AD-4954-87B0-F995ECB35034}" type="presParOf" srcId="{7FF76353-3102-41DA-AB0D-D0652D5FD090}" destId="{256C5766-6993-402C-AA70-05BCBD7DA28D}" srcOrd="0" destOrd="0" presId="urn:microsoft.com/office/officeart/2005/8/layout/list1"/>
    <dgm:cxn modelId="{C0BBE0EA-D3D9-48C2-8E11-17DFD981135E}" type="presParOf" srcId="{7FF76353-3102-41DA-AB0D-D0652D5FD090}" destId="{F857285B-578E-4EF1-8393-0075B80C1B28}" srcOrd="1" destOrd="0" presId="urn:microsoft.com/office/officeart/2005/8/layout/list1"/>
    <dgm:cxn modelId="{D38D4B91-2C2D-4922-9514-60B9D07BD1BA}" type="presParOf" srcId="{28464BDD-229E-4E71-8062-A4B2909CF21B}" destId="{85577B04-3E04-4705-B027-B4332789425B}" srcOrd="17" destOrd="0" presId="urn:microsoft.com/office/officeart/2005/8/layout/list1"/>
    <dgm:cxn modelId="{CD89B01C-0E00-4073-AB2B-392EE1BD00FB}" type="presParOf" srcId="{28464BDD-229E-4E71-8062-A4B2909CF21B}" destId="{746EE030-4E72-4816-AC0A-452D434B1762}" srcOrd="18" destOrd="0" presId="urn:microsoft.com/office/officeart/2005/8/layout/list1"/>
    <dgm:cxn modelId="{B9A2DF25-E92E-48E0-94D1-6FBF24B6F4E7}" type="presParOf" srcId="{28464BDD-229E-4E71-8062-A4B2909CF21B}" destId="{FFBA15BA-1D28-459B-A62E-639D27DA8224}" srcOrd="19" destOrd="0" presId="urn:microsoft.com/office/officeart/2005/8/layout/list1"/>
    <dgm:cxn modelId="{6EB2A105-5171-416B-8B8A-F6798174F83C}" type="presParOf" srcId="{28464BDD-229E-4E71-8062-A4B2909CF21B}" destId="{60E38A67-3992-4862-999C-EC99726646AC}" srcOrd="20" destOrd="0" presId="urn:microsoft.com/office/officeart/2005/8/layout/list1"/>
    <dgm:cxn modelId="{959652FB-392A-4F60-B176-16EA21D7AA86}" type="presParOf" srcId="{60E38A67-3992-4862-999C-EC99726646AC}" destId="{B70241A1-4622-46C1-A2BF-2DF9B0BC7DFC}" srcOrd="0" destOrd="0" presId="urn:microsoft.com/office/officeart/2005/8/layout/list1"/>
    <dgm:cxn modelId="{5481D010-2E93-4040-9588-8448B35DEBAD}" type="presParOf" srcId="{60E38A67-3992-4862-999C-EC99726646AC}" destId="{98AEA876-41B4-49BC-95B5-76EC328DFE0C}" srcOrd="1" destOrd="0" presId="urn:microsoft.com/office/officeart/2005/8/layout/list1"/>
    <dgm:cxn modelId="{CDA87A0A-27D9-4898-90A3-6E8FF0ACDB29}" type="presParOf" srcId="{28464BDD-229E-4E71-8062-A4B2909CF21B}" destId="{717B68F5-7DB3-4DCA-B27A-CF1D1FCAD187}" srcOrd="21" destOrd="0" presId="urn:microsoft.com/office/officeart/2005/8/layout/list1"/>
    <dgm:cxn modelId="{0A6B9CC6-ACFB-4BA8-9DED-998C29F5E4B9}" type="presParOf" srcId="{28464BDD-229E-4E71-8062-A4B2909CF21B}" destId="{AA6D2811-8697-4D4D-8AE7-EFC4FC48492A}" srcOrd="22" destOrd="0" presId="urn:microsoft.com/office/officeart/2005/8/layout/list1"/>
    <dgm:cxn modelId="{4818D5DC-0E76-4DA4-A7D0-65451569EAC5}" type="presParOf" srcId="{28464BDD-229E-4E71-8062-A4B2909CF21B}" destId="{CDCEA58E-3496-43A9-96B8-DCBE8D69B327}" srcOrd="23" destOrd="0" presId="urn:microsoft.com/office/officeart/2005/8/layout/list1"/>
    <dgm:cxn modelId="{EDD49983-BBF1-40C3-A996-A4E9AB0B80E1}" type="presParOf" srcId="{28464BDD-229E-4E71-8062-A4B2909CF21B}" destId="{5C82058A-6C0A-42B8-8592-8F3DA8406CD2}" srcOrd="24" destOrd="0" presId="urn:microsoft.com/office/officeart/2005/8/layout/list1"/>
    <dgm:cxn modelId="{D54F6C96-AD6B-4A12-9D6F-53816BE4CE56}" type="presParOf" srcId="{5C82058A-6C0A-42B8-8592-8F3DA8406CD2}" destId="{679C62CB-0739-4330-ADFF-403AB5792B63}" srcOrd="0" destOrd="0" presId="urn:microsoft.com/office/officeart/2005/8/layout/list1"/>
    <dgm:cxn modelId="{F5AA705A-55B4-4452-9099-9EE493C38B54}" type="presParOf" srcId="{5C82058A-6C0A-42B8-8592-8F3DA8406CD2}" destId="{A9808382-4870-44D1-BB20-C7CD0D1C02C0}" srcOrd="1" destOrd="0" presId="urn:microsoft.com/office/officeart/2005/8/layout/list1"/>
    <dgm:cxn modelId="{9CD3FD26-69B5-43D3-95F3-1BCE2F5C0E7D}" type="presParOf" srcId="{28464BDD-229E-4E71-8062-A4B2909CF21B}" destId="{71019A02-A644-479A-BE32-67D814D5A2D2}" srcOrd="25" destOrd="0" presId="urn:microsoft.com/office/officeart/2005/8/layout/list1"/>
    <dgm:cxn modelId="{079E9521-C0DA-4D7A-9EDF-7A47BAE9BBD3}" type="presParOf" srcId="{28464BDD-229E-4E71-8062-A4B2909CF21B}" destId="{34614B9E-BBB2-493D-AB2B-C6DB1491B91B}" srcOrd="26" destOrd="0" presId="urn:microsoft.com/office/officeart/2005/8/layout/list1"/>
    <dgm:cxn modelId="{C4F780B9-6196-45AF-9904-2D4B69DF4DDF}" type="presParOf" srcId="{28464BDD-229E-4E71-8062-A4B2909CF21B}" destId="{C9FF3273-3F62-4016-BC5F-3AA8B903B810}" srcOrd="27" destOrd="0" presId="urn:microsoft.com/office/officeart/2005/8/layout/list1"/>
    <dgm:cxn modelId="{829E6A29-7904-4DD8-B03E-3ECD40F13F68}" type="presParOf" srcId="{28464BDD-229E-4E71-8062-A4B2909CF21B}" destId="{8D2A576D-1100-4B9E-A638-294E5A7F3AC4}" srcOrd="28" destOrd="0" presId="urn:microsoft.com/office/officeart/2005/8/layout/list1"/>
    <dgm:cxn modelId="{F3DF80A8-EAB5-4BBB-99E3-C29A1DA49DF2}" type="presParOf" srcId="{8D2A576D-1100-4B9E-A638-294E5A7F3AC4}" destId="{B2B907FB-878A-4E13-8EDE-CE0A592E892E}" srcOrd="0" destOrd="0" presId="urn:microsoft.com/office/officeart/2005/8/layout/list1"/>
    <dgm:cxn modelId="{0C36D53B-08C8-4CCB-9CA5-1387140346C7}" type="presParOf" srcId="{8D2A576D-1100-4B9E-A638-294E5A7F3AC4}" destId="{B962613D-A828-47EE-AC6D-9081BAB4F5AF}" srcOrd="1" destOrd="0" presId="urn:microsoft.com/office/officeart/2005/8/layout/list1"/>
    <dgm:cxn modelId="{C9D5810B-9A5C-47C8-A49F-8734E6C461DC}" type="presParOf" srcId="{28464BDD-229E-4E71-8062-A4B2909CF21B}" destId="{C299A9C7-4C47-4491-8B7E-D395A147E682}" srcOrd="29" destOrd="0" presId="urn:microsoft.com/office/officeart/2005/8/layout/list1"/>
    <dgm:cxn modelId="{C5CD7316-75E0-4D9D-ADF6-56B83849D92D}" type="presParOf" srcId="{28464BDD-229E-4E71-8062-A4B2909CF21B}" destId="{3930984D-D137-4AB6-8DF6-7D4A24F3EF80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0650FE-1D3E-4939-BB65-627C3626BCC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45DF57-A3AA-4F7E-B6FB-1D3D3708034E}">
      <dgm:prSet phldrT="[Текст]"/>
      <dgm:spPr/>
      <dgm:t>
        <a:bodyPr/>
        <a:lstStyle/>
        <a:p>
          <a:r>
            <a:rPr lang="ru-RU" dirty="0"/>
            <a:t>Запросы</a:t>
          </a:r>
        </a:p>
        <a:p>
          <a:r>
            <a:rPr lang="ru-RU" dirty="0"/>
            <a:t>Мониторинги   </a:t>
          </a:r>
        </a:p>
      </dgm:t>
    </dgm:pt>
    <dgm:pt modelId="{2771B63F-BE07-4415-8ADA-51A2FDAB91A7}" type="parTrans" cxnId="{D800E95F-D3CC-4E44-916F-AA6914057138}">
      <dgm:prSet/>
      <dgm:spPr/>
      <dgm:t>
        <a:bodyPr/>
        <a:lstStyle/>
        <a:p>
          <a:endParaRPr lang="ru-RU"/>
        </a:p>
      </dgm:t>
    </dgm:pt>
    <dgm:pt modelId="{0DDF4B5E-4AF3-4ECE-9898-04F0A6949EBC}" type="sibTrans" cxnId="{D800E95F-D3CC-4E44-916F-AA6914057138}">
      <dgm:prSet/>
      <dgm:spPr/>
      <dgm:t>
        <a:bodyPr/>
        <a:lstStyle/>
        <a:p>
          <a:endParaRPr lang="ru-RU"/>
        </a:p>
      </dgm:t>
    </dgm:pt>
    <dgm:pt modelId="{88F4189C-42C2-4701-A490-ABED675040F2}">
      <dgm:prSet phldrT="[Текст]"/>
      <dgm:spPr/>
      <dgm:t>
        <a:bodyPr/>
        <a:lstStyle/>
        <a:p>
          <a:r>
            <a:rPr lang="ru-RU" dirty="0" smtClean="0"/>
            <a:t>Социальные сети </a:t>
          </a:r>
          <a:endParaRPr lang="ru-RU" dirty="0"/>
        </a:p>
        <a:p>
          <a:r>
            <a:rPr lang="ru-RU" dirty="0"/>
            <a:t>Фотоотчеты  </a:t>
          </a:r>
        </a:p>
      </dgm:t>
    </dgm:pt>
    <dgm:pt modelId="{F53B7E5F-BBFF-4EAE-A4B8-72888D4D0CE1}" type="parTrans" cxnId="{5E0E69BC-EB5A-4472-8B7D-280ECDB07458}">
      <dgm:prSet/>
      <dgm:spPr/>
      <dgm:t>
        <a:bodyPr/>
        <a:lstStyle/>
        <a:p>
          <a:endParaRPr lang="ru-RU"/>
        </a:p>
      </dgm:t>
    </dgm:pt>
    <dgm:pt modelId="{C67688E9-A5DD-485F-AC51-6AAC53916F57}" type="sibTrans" cxnId="{5E0E69BC-EB5A-4472-8B7D-280ECDB07458}">
      <dgm:prSet/>
      <dgm:spPr/>
      <dgm:t>
        <a:bodyPr/>
        <a:lstStyle/>
        <a:p>
          <a:endParaRPr lang="ru-RU"/>
        </a:p>
      </dgm:t>
    </dgm:pt>
    <dgm:pt modelId="{E185FEBB-587B-46E3-9F6C-9E59A86F2E85}">
      <dgm:prSet phldrT="[Текст]"/>
      <dgm:spPr/>
      <dgm:t>
        <a:bodyPr/>
        <a:lstStyle/>
        <a:p>
          <a:r>
            <a:rPr lang="ru-RU" dirty="0"/>
            <a:t>Большое количество информационных систем и низкий уровень их интеграции </a:t>
          </a:r>
        </a:p>
      </dgm:t>
    </dgm:pt>
    <dgm:pt modelId="{6DAEA4C7-EBC3-48D0-8DB4-F7F85FC78AE3}" type="parTrans" cxnId="{FB32E2F0-E2B3-44A3-A752-55D988089735}">
      <dgm:prSet/>
      <dgm:spPr/>
      <dgm:t>
        <a:bodyPr/>
        <a:lstStyle/>
        <a:p>
          <a:endParaRPr lang="ru-RU"/>
        </a:p>
      </dgm:t>
    </dgm:pt>
    <dgm:pt modelId="{8ADF8316-46D7-4871-A896-BF75B1BDBF28}" type="sibTrans" cxnId="{FB32E2F0-E2B3-44A3-A752-55D988089735}">
      <dgm:prSet/>
      <dgm:spPr/>
      <dgm:t>
        <a:bodyPr/>
        <a:lstStyle/>
        <a:p>
          <a:endParaRPr lang="ru-RU"/>
        </a:p>
      </dgm:t>
    </dgm:pt>
    <dgm:pt modelId="{17C855F2-08B2-4459-B867-3BD189F20404}">
      <dgm:prSet phldrT="[Текст]"/>
      <dgm:spPr/>
      <dgm:t>
        <a:bodyPr/>
        <a:lstStyle/>
        <a:p>
          <a:r>
            <a:rPr lang="ru-RU" dirty="0"/>
            <a:t>Отсутствие четких рамок функционала педагогов  </a:t>
          </a:r>
        </a:p>
      </dgm:t>
    </dgm:pt>
    <dgm:pt modelId="{2847BC6F-7DAC-4845-9A05-C14E752E23EF}" type="parTrans" cxnId="{425DD882-443A-452C-9252-AB0A6CBB1127}">
      <dgm:prSet/>
      <dgm:spPr/>
      <dgm:t>
        <a:bodyPr/>
        <a:lstStyle/>
        <a:p>
          <a:endParaRPr lang="ru-RU"/>
        </a:p>
      </dgm:t>
    </dgm:pt>
    <dgm:pt modelId="{B014A290-F45E-4B6D-B784-8AFC3F3B9359}" type="sibTrans" cxnId="{425DD882-443A-452C-9252-AB0A6CBB1127}">
      <dgm:prSet/>
      <dgm:spPr/>
      <dgm:t>
        <a:bodyPr/>
        <a:lstStyle/>
        <a:p>
          <a:endParaRPr lang="ru-RU"/>
        </a:p>
      </dgm:t>
    </dgm:pt>
    <dgm:pt modelId="{EA248AE8-E72E-49BF-9C8D-7931FAE1DB47}">
      <dgm:prSet phldrT="[Текст]"/>
      <dgm:spPr/>
      <dgm:t>
        <a:bodyPr/>
        <a:lstStyle/>
        <a:p>
          <a:r>
            <a:rPr lang="ru-RU" dirty="0"/>
            <a:t>Отсутствие четких требований к структуре и содержанию  </a:t>
          </a:r>
          <a:r>
            <a:rPr lang="ru-RU" dirty="0" smtClean="0"/>
            <a:t>учебно-методических </a:t>
          </a:r>
          <a:r>
            <a:rPr lang="ru-RU" dirty="0"/>
            <a:t>материалов </a:t>
          </a:r>
        </a:p>
      </dgm:t>
    </dgm:pt>
    <dgm:pt modelId="{D1E1A7AF-B57F-42BD-855A-0D790EC6AE8C}" type="sibTrans" cxnId="{0DA9BC76-FD51-44A5-84DF-38DB2E2185EF}">
      <dgm:prSet/>
      <dgm:spPr/>
      <dgm:t>
        <a:bodyPr/>
        <a:lstStyle/>
        <a:p>
          <a:endParaRPr lang="ru-RU"/>
        </a:p>
      </dgm:t>
    </dgm:pt>
    <dgm:pt modelId="{B071FB96-E06B-4A42-AF56-563A896C758F}" type="parTrans" cxnId="{0DA9BC76-FD51-44A5-84DF-38DB2E2185EF}">
      <dgm:prSet/>
      <dgm:spPr/>
      <dgm:t>
        <a:bodyPr/>
        <a:lstStyle/>
        <a:p>
          <a:endParaRPr lang="ru-RU"/>
        </a:p>
      </dgm:t>
    </dgm:pt>
    <dgm:pt modelId="{D93D6BC6-0F36-4A85-8617-C900729414DA}">
      <dgm:prSet/>
      <dgm:spPr/>
      <dgm:t>
        <a:bodyPr/>
        <a:lstStyle/>
        <a:p>
          <a:r>
            <a:rPr lang="ru-RU" dirty="0"/>
            <a:t>Отсутствие единых требований к структуре и содержанию документов </a:t>
          </a:r>
        </a:p>
      </dgm:t>
    </dgm:pt>
    <dgm:pt modelId="{82A01471-E505-4929-83AE-6001B6B67772}" type="parTrans" cxnId="{764BA8F5-56A1-4514-98BB-8095734D9255}">
      <dgm:prSet/>
      <dgm:spPr/>
      <dgm:t>
        <a:bodyPr/>
        <a:lstStyle/>
        <a:p>
          <a:endParaRPr lang="ru-RU"/>
        </a:p>
      </dgm:t>
    </dgm:pt>
    <dgm:pt modelId="{69D910E2-48B4-4F92-A06C-98D20C4A61E9}" type="sibTrans" cxnId="{764BA8F5-56A1-4514-98BB-8095734D9255}">
      <dgm:prSet/>
      <dgm:spPr/>
      <dgm:t>
        <a:bodyPr/>
        <a:lstStyle/>
        <a:p>
          <a:endParaRPr lang="ru-RU"/>
        </a:p>
      </dgm:t>
    </dgm:pt>
    <dgm:pt modelId="{3E6D3974-8C97-4715-8EB6-B41B5962BE54}" type="pres">
      <dgm:prSet presAssocID="{D80650FE-1D3E-4939-BB65-627C3626BCC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2AC70-8BD5-4F78-AA88-F0EE4A6655A1}" type="pres">
      <dgm:prSet presAssocID="{5945DF57-A3AA-4F7E-B6FB-1D3D3708034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98C34-7CCC-412F-A718-4AAC75F9AC35}" type="pres">
      <dgm:prSet presAssocID="{0DDF4B5E-4AF3-4ECE-9898-04F0A6949EBC}" presName="sibTrans" presStyleCnt="0"/>
      <dgm:spPr/>
    </dgm:pt>
    <dgm:pt modelId="{FB071589-518A-4736-9871-4B1D04C338AC}" type="pres">
      <dgm:prSet presAssocID="{88F4189C-42C2-4701-A490-ABED675040F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6F9CB0-9367-4E13-B3D4-383D62C516DC}" type="pres">
      <dgm:prSet presAssocID="{C67688E9-A5DD-485F-AC51-6AAC53916F57}" presName="sibTrans" presStyleCnt="0"/>
      <dgm:spPr/>
    </dgm:pt>
    <dgm:pt modelId="{1BA86FF7-7F9B-4BBB-84C3-084386C30850}" type="pres">
      <dgm:prSet presAssocID="{EA248AE8-E72E-49BF-9C8D-7931FAE1DB4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15F82-363C-4C0A-A928-0C87B02E2A2A}" type="pres">
      <dgm:prSet presAssocID="{D1E1A7AF-B57F-42BD-855A-0D790EC6AE8C}" presName="sibTrans" presStyleCnt="0"/>
      <dgm:spPr/>
    </dgm:pt>
    <dgm:pt modelId="{0C8977CC-3A40-4F4E-A3F2-277102377721}" type="pres">
      <dgm:prSet presAssocID="{E185FEBB-587B-46E3-9F6C-9E59A86F2E8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397DA-DEDF-4DB5-85FB-63CB21F6B566}" type="pres">
      <dgm:prSet presAssocID="{8ADF8316-46D7-4871-A896-BF75B1BDBF28}" presName="sibTrans" presStyleCnt="0"/>
      <dgm:spPr/>
    </dgm:pt>
    <dgm:pt modelId="{70967518-B044-4505-9C99-4015467C040F}" type="pres">
      <dgm:prSet presAssocID="{17C855F2-08B2-4459-B867-3BD189F2040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6FE51-DBA8-4BC3-BD1A-8F489AB14CD8}" type="pres">
      <dgm:prSet presAssocID="{B014A290-F45E-4B6D-B784-8AFC3F3B9359}" presName="sibTrans" presStyleCnt="0"/>
      <dgm:spPr/>
    </dgm:pt>
    <dgm:pt modelId="{AF0A9284-7A9A-4BF2-8187-422DFE74B909}" type="pres">
      <dgm:prSet presAssocID="{D93D6BC6-0F36-4A85-8617-C900729414D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32E2F0-E2B3-44A3-A752-55D988089735}" srcId="{D80650FE-1D3E-4939-BB65-627C3626BCCA}" destId="{E185FEBB-587B-46E3-9F6C-9E59A86F2E85}" srcOrd="3" destOrd="0" parTransId="{6DAEA4C7-EBC3-48D0-8DB4-F7F85FC78AE3}" sibTransId="{8ADF8316-46D7-4871-A896-BF75B1BDBF28}"/>
    <dgm:cxn modelId="{30B01675-0F5F-48EB-9B8D-470F5F7E1713}" type="presOf" srcId="{E185FEBB-587B-46E3-9F6C-9E59A86F2E85}" destId="{0C8977CC-3A40-4F4E-A3F2-277102377721}" srcOrd="0" destOrd="0" presId="urn:microsoft.com/office/officeart/2005/8/layout/default"/>
    <dgm:cxn modelId="{D800E95F-D3CC-4E44-916F-AA6914057138}" srcId="{D80650FE-1D3E-4939-BB65-627C3626BCCA}" destId="{5945DF57-A3AA-4F7E-B6FB-1D3D3708034E}" srcOrd="0" destOrd="0" parTransId="{2771B63F-BE07-4415-8ADA-51A2FDAB91A7}" sibTransId="{0DDF4B5E-4AF3-4ECE-9898-04F0A6949EBC}"/>
    <dgm:cxn modelId="{6D6F87EC-E390-4282-B736-B3B70737D8E9}" type="presOf" srcId="{88F4189C-42C2-4701-A490-ABED675040F2}" destId="{FB071589-518A-4736-9871-4B1D04C338AC}" srcOrd="0" destOrd="0" presId="urn:microsoft.com/office/officeart/2005/8/layout/default"/>
    <dgm:cxn modelId="{5E0E69BC-EB5A-4472-8B7D-280ECDB07458}" srcId="{D80650FE-1D3E-4939-BB65-627C3626BCCA}" destId="{88F4189C-42C2-4701-A490-ABED675040F2}" srcOrd="1" destOrd="0" parTransId="{F53B7E5F-BBFF-4EAE-A4B8-72888D4D0CE1}" sibTransId="{C67688E9-A5DD-485F-AC51-6AAC53916F57}"/>
    <dgm:cxn modelId="{52FEC5B0-7CDC-496A-99BE-AF8A0708F833}" type="presOf" srcId="{D93D6BC6-0F36-4A85-8617-C900729414DA}" destId="{AF0A9284-7A9A-4BF2-8187-422DFE74B909}" srcOrd="0" destOrd="0" presId="urn:microsoft.com/office/officeart/2005/8/layout/default"/>
    <dgm:cxn modelId="{0DA9BC76-FD51-44A5-84DF-38DB2E2185EF}" srcId="{D80650FE-1D3E-4939-BB65-627C3626BCCA}" destId="{EA248AE8-E72E-49BF-9C8D-7931FAE1DB47}" srcOrd="2" destOrd="0" parTransId="{B071FB96-E06B-4A42-AF56-563A896C758F}" sibTransId="{D1E1A7AF-B57F-42BD-855A-0D790EC6AE8C}"/>
    <dgm:cxn modelId="{425DD882-443A-452C-9252-AB0A6CBB1127}" srcId="{D80650FE-1D3E-4939-BB65-627C3626BCCA}" destId="{17C855F2-08B2-4459-B867-3BD189F20404}" srcOrd="4" destOrd="0" parTransId="{2847BC6F-7DAC-4845-9A05-C14E752E23EF}" sibTransId="{B014A290-F45E-4B6D-B784-8AFC3F3B9359}"/>
    <dgm:cxn modelId="{904568F4-193C-44F5-9A26-7E69CDEADC19}" type="presOf" srcId="{D80650FE-1D3E-4939-BB65-627C3626BCCA}" destId="{3E6D3974-8C97-4715-8EB6-B41B5962BE54}" srcOrd="0" destOrd="0" presId="urn:microsoft.com/office/officeart/2005/8/layout/default"/>
    <dgm:cxn modelId="{37D8AA99-0DF8-4D70-B380-64548C592423}" type="presOf" srcId="{EA248AE8-E72E-49BF-9C8D-7931FAE1DB47}" destId="{1BA86FF7-7F9B-4BBB-84C3-084386C30850}" srcOrd="0" destOrd="0" presId="urn:microsoft.com/office/officeart/2005/8/layout/default"/>
    <dgm:cxn modelId="{3AD1EE60-09BC-4529-8E5B-8E0641AE8EB4}" type="presOf" srcId="{17C855F2-08B2-4459-B867-3BD189F20404}" destId="{70967518-B044-4505-9C99-4015467C040F}" srcOrd="0" destOrd="0" presId="urn:microsoft.com/office/officeart/2005/8/layout/default"/>
    <dgm:cxn modelId="{764BA8F5-56A1-4514-98BB-8095734D9255}" srcId="{D80650FE-1D3E-4939-BB65-627C3626BCCA}" destId="{D93D6BC6-0F36-4A85-8617-C900729414DA}" srcOrd="5" destOrd="0" parTransId="{82A01471-E505-4929-83AE-6001B6B67772}" sibTransId="{69D910E2-48B4-4F92-A06C-98D20C4A61E9}"/>
    <dgm:cxn modelId="{B4D4CCDF-D184-4E53-B9EF-23C23A2D9C83}" type="presOf" srcId="{5945DF57-A3AA-4F7E-B6FB-1D3D3708034E}" destId="{A182AC70-8BD5-4F78-AA88-F0EE4A6655A1}" srcOrd="0" destOrd="0" presId="urn:microsoft.com/office/officeart/2005/8/layout/default"/>
    <dgm:cxn modelId="{B33B85FA-01CB-4801-BB1E-764B355BB9AE}" type="presParOf" srcId="{3E6D3974-8C97-4715-8EB6-B41B5962BE54}" destId="{A182AC70-8BD5-4F78-AA88-F0EE4A6655A1}" srcOrd="0" destOrd="0" presId="urn:microsoft.com/office/officeart/2005/8/layout/default"/>
    <dgm:cxn modelId="{10D13B03-C2A1-498E-A72C-A976A5CCAE7F}" type="presParOf" srcId="{3E6D3974-8C97-4715-8EB6-B41B5962BE54}" destId="{EDE98C34-7CCC-412F-A718-4AAC75F9AC35}" srcOrd="1" destOrd="0" presId="urn:microsoft.com/office/officeart/2005/8/layout/default"/>
    <dgm:cxn modelId="{AAFD0414-CB9B-41C2-B50B-EA7F8F9AF786}" type="presParOf" srcId="{3E6D3974-8C97-4715-8EB6-B41B5962BE54}" destId="{FB071589-518A-4736-9871-4B1D04C338AC}" srcOrd="2" destOrd="0" presId="urn:microsoft.com/office/officeart/2005/8/layout/default"/>
    <dgm:cxn modelId="{510F4D55-FE2E-4050-959E-BE090222D859}" type="presParOf" srcId="{3E6D3974-8C97-4715-8EB6-B41B5962BE54}" destId="{916F9CB0-9367-4E13-B3D4-383D62C516DC}" srcOrd="3" destOrd="0" presId="urn:microsoft.com/office/officeart/2005/8/layout/default"/>
    <dgm:cxn modelId="{C6F90191-8D93-4611-A773-CEAE0B4E87E0}" type="presParOf" srcId="{3E6D3974-8C97-4715-8EB6-B41B5962BE54}" destId="{1BA86FF7-7F9B-4BBB-84C3-084386C30850}" srcOrd="4" destOrd="0" presId="urn:microsoft.com/office/officeart/2005/8/layout/default"/>
    <dgm:cxn modelId="{D5A6716B-5EA6-4232-9483-B5D2800926C3}" type="presParOf" srcId="{3E6D3974-8C97-4715-8EB6-B41B5962BE54}" destId="{DAE15F82-363C-4C0A-A928-0C87B02E2A2A}" srcOrd="5" destOrd="0" presId="urn:microsoft.com/office/officeart/2005/8/layout/default"/>
    <dgm:cxn modelId="{C701255C-4A02-4E37-95A7-D433DDDB8E81}" type="presParOf" srcId="{3E6D3974-8C97-4715-8EB6-B41B5962BE54}" destId="{0C8977CC-3A40-4F4E-A3F2-277102377721}" srcOrd="6" destOrd="0" presId="urn:microsoft.com/office/officeart/2005/8/layout/default"/>
    <dgm:cxn modelId="{A185102C-DD1B-4FAD-A448-31C2FE96896E}" type="presParOf" srcId="{3E6D3974-8C97-4715-8EB6-B41B5962BE54}" destId="{53E397DA-DEDF-4DB5-85FB-63CB21F6B566}" srcOrd="7" destOrd="0" presId="urn:microsoft.com/office/officeart/2005/8/layout/default"/>
    <dgm:cxn modelId="{0954D96A-54A7-45AE-83C1-B056F2C67E2D}" type="presParOf" srcId="{3E6D3974-8C97-4715-8EB6-B41B5962BE54}" destId="{70967518-B044-4505-9C99-4015467C040F}" srcOrd="8" destOrd="0" presId="urn:microsoft.com/office/officeart/2005/8/layout/default"/>
    <dgm:cxn modelId="{8B562DA2-CDCD-4E53-8202-EFE39563F5D7}" type="presParOf" srcId="{3E6D3974-8C97-4715-8EB6-B41B5962BE54}" destId="{2266FE51-DBA8-4BC3-BD1A-8F489AB14CD8}" srcOrd="9" destOrd="0" presId="urn:microsoft.com/office/officeart/2005/8/layout/default"/>
    <dgm:cxn modelId="{B5BD489F-CFC7-424E-AC59-115175E51D66}" type="presParOf" srcId="{3E6D3974-8C97-4715-8EB6-B41B5962BE54}" destId="{AF0A9284-7A9A-4BF2-8187-422DFE74B90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B4119F-7DE0-40F0-9610-2028EA567050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AD3680-E04F-4246-865B-1AB79F4DA0B6}">
      <dgm:prSet phldrT="[Текст]" custT="1"/>
      <dgm:spPr>
        <a:solidFill>
          <a:schemeClr val="accent6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1 ЭТАП </a:t>
          </a:r>
        </a:p>
      </dgm:t>
    </dgm:pt>
    <dgm:pt modelId="{F966E53A-0AF3-41BB-96FE-C7E17297BBFB}" type="parTrans" cxnId="{1C133EE4-833E-4C98-9110-004768845458}">
      <dgm:prSet/>
      <dgm:spPr/>
      <dgm:t>
        <a:bodyPr/>
        <a:lstStyle/>
        <a:p>
          <a:endParaRPr lang="ru-RU"/>
        </a:p>
      </dgm:t>
    </dgm:pt>
    <dgm:pt modelId="{BCBC90F9-88BD-4B6F-8D44-4E1D54357BD5}" type="sibTrans" cxnId="{1C133EE4-833E-4C98-9110-004768845458}">
      <dgm:prSet/>
      <dgm:spPr/>
      <dgm:t>
        <a:bodyPr/>
        <a:lstStyle/>
        <a:p>
          <a:endParaRPr lang="ru-RU"/>
        </a:p>
      </dgm:t>
    </dgm:pt>
    <dgm:pt modelId="{208378AE-FAEF-4F44-B311-2D60D3FD42E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u-RU" sz="2800" dirty="0"/>
            <a:t>Создание нормативно-правовой базы </a:t>
          </a:r>
        </a:p>
      </dgm:t>
    </dgm:pt>
    <dgm:pt modelId="{62C2C280-D4AC-4300-A4E1-1D2499E45B68}" type="parTrans" cxnId="{C41A3014-C9A0-41EC-A8FC-D0A3DE617C14}">
      <dgm:prSet/>
      <dgm:spPr/>
      <dgm:t>
        <a:bodyPr/>
        <a:lstStyle/>
        <a:p>
          <a:endParaRPr lang="ru-RU"/>
        </a:p>
      </dgm:t>
    </dgm:pt>
    <dgm:pt modelId="{5C912FE7-A5A8-48C7-9AD2-F2CBDFC28B79}" type="sibTrans" cxnId="{C41A3014-C9A0-41EC-A8FC-D0A3DE617C14}">
      <dgm:prSet/>
      <dgm:spPr/>
      <dgm:t>
        <a:bodyPr/>
        <a:lstStyle/>
        <a:p>
          <a:endParaRPr lang="ru-RU"/>
        </a:p>
      </dgm:t>
    </dgm:pt>
    <dgm:pt modelId="{228563BF-6C5F-4669-8493-A3B54730849C}">
      <dgm:prSet phldrT="[Текст]" custT="1"/>
      <dgm:spPr>
        <a:solidFill>
          <a:srgbClr val="9D9DD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2 ЭТАП </a:t>
          </a:r>
        </a:p>
      </dgm:t>
    </dgm:pt>
    <dgm:pt modelId="{8B2BD33F-3526-4BB8-9E0A-69706669237B}" type="parTrans" cxnId="{5BEF1DD4-E9E2-4579-8A2C-61B7E14A50A2}">
      <dgm:prSet/>
      <dgm:spPr/>
      <dgm:t>
        <a:bodyPr/>
        <a:lstStyle/>
        <a:p>
          <a:endParaRPr lang="ru-RU"/>
        </a:p>
      </dgm:t>
    </dgm:pt>
    <dgm:pt modelId="{B56E5042-14C6-439A-B643-04C3EE0BE56F}" type="sibTrans" cxnId="{5BEF1DD4-E9E2-4579-8A2C-61B7E14A50A2}">
      <dgm:prSet/>
      <dgm:spPr/>
      <dgm:t>
        <a:bodyPr/>
        <a:lstStyle/>
        <a:p>
          <a:endParaRPr lang="ru-RU"/>
        </a:p>
      </dgm:t>
    </dgm:pt>
    <dgm:pt modelId="{6396B743-8720-47B2-8207-9C141B557165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Реинжиниринг процессов </a:t>
          </a:r>
        </a:p>
      </dgm:t>
    </dgm:pt>
    <dgm:pt modelId="{82B56D04-BB52-44CF-B266-1B26BA55AE1D}" type="parTrans" cxnId="{B297F0E0-CF63-43F0-B3BE-BBBF88820913}">
      <dgm:prSet/>
      <dgm:spPr/>
      <dgm:t>
        <a:bodyPr/>
        <a:lstStyle/>
        <a:p>
          <a:endParaRPr lang="ru-RU"/>
        </a:p>
      </dgm:t>
    </dgm:pt>
    <dgm:pt modelId="{24BE3F8E-733E-41D5-BFE1-08B4D7614C47}" type="sibTrans" cxnId="{B297F0E0-CF63-43F0-B3BE-BBBF88820913}">
      <dgm:prSet/>
      <dgm:spPr/>
      <dgm:t>
        <a:bodyPr/>
        <a:lstStyle/>
        <a:p>
          <a:endParaRPr lang="ru-RU"/>
        </a:p>
      </dgm:t>
    </dgm:pt>
    <dgm:pt modelId="{FF1B9D5C-ADE1-45C2-84A1-7F617E9093B8}">
      <dgm:prSet phldrT="[Текст]"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3200" dirty="0"/>
            <a:t>3 ЭТАП </a:t>
          </a:r>
        </a:p>
      </dgm:t>
    </dgm:pt>
    <dgm:pt modelId="{B24B8574-331C-4CE5-A4F1-A23DD4B23385}" type="parTrans" cxnId="{5D7EB0AF-D12D-4072-965D-C91FBE345163}">
      <dgm:prSet/>
      <dgm:spPr/>
      <dgm:t>
        <a:bodyPr/>
        <a:lstStyle/>
        <a:p>
          <a:endParaRPr lang="ru-RU"/>
        </a:p>
      </dgm:t>
    </dgm:pt>
    <dgm:pt modelId="{36E2BB82-B0FC-4FB3-B958-7EA2AE73E1A6}" type="sibTrans" cxnId="{5D7EB0AF-D12D-4072-965D-C91FBE345163}">
      <dgm:prSet/>
      <dgm:spPr/>
      <dgm:t>
        <a:bodyPr/>
        <a:lstStyle/>
        <a:p>
          <a:endParaRPr lang="ru-RU"/>
        </a:p>
      </dgm:t>
    </dgm:pt>
    <dgm:pt modelId="{C652BA59-4577-4A22-82A4-76860E3E9CFC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800" dirty="0"/>
            <a:t>Контроль за исполнением </a:t>
          </a:r>
        </a:p>
      </dgm:t>
    </dgm:pt>
    <dgm:pt modelId="{77B5E052-395B-4CFC-9F12-F43E3A6B2053}" type="parTrans" cxnId="{D5DFC016-6E41-426A-BEF1-C756E09F4DD2}">
      <dgm:prSet/>
      <dgm:spPr/>
      <dgm:t>
        <a:bodyPr/>
        <a:lstStyle/>
        <a:p>
          <a:endParaRPr lang="ru-RU"/>
        </a:p>
      </dgm:t>
    </dgm:pt>
    <dgm:pt modelId="{5E168C8C-4A0C-4AD8-8BF0-E722B882B141}" type="sibTrans" cxnId="{D5DFC016-6E41-426A-BEF1-C756E09F4DD2}">
      <dgm:prSet/>
      <dgm:spPr/>
      <dgm:t>
        <a:bodyPr/>
        <a:lstStyle/>
        <a:p>
          <a:endParaRPr lang="ru-RU"/>
        </a:p>
      </dgm:t>
    </dgm:pt>
    <dgm:pt modelId="{467E2164-0B79-4603-A318-0DF2CC7A0129}">
      <dgm:prSet phldrT="[Текст]" custT="1"/>
      <dgm:spPr>
        <a:solidFill>
          <a:srgbClr val="CDCDEB"/>
        </a:solidFill>
      </dgm:spPr>
      <dgm:t>
        <a:bodyPr/>
        <a:lstStyle/>
        <a:p>
          <a:r>
            <a:rPr lang="ru-RU" sz="2800" dirty="0"/>
            <a:t>Обучение подходам «Безбумажного управления»</a:t>
          </a:r>
        </a:p>
      </dgm:t>
    </dgm:pt>
    <dgm:pt modelId="{70D85537-88D7-4D04-9CD9-1B97F6153329}" type="parTrans" cxnId="{777FB944-1006-46C6-BEAE-C3A352F9F48A}">
      <dgm:prSet/>
      <dgm:spPr/>
      <dgm:t>
        <a:bodyPr/>
        <a:lstStyle/>
        <a:p>
          <a:endParaRPr lang="ru-RU"/>
        </a:p>
      </dgm:t>
    </dgm:pt>
    <dgm:pt modelId="{E31572B9-0AEC-435F-9DCA-2E19EF24FDB0}" type="sibTrans" cxnId="{777FB944-1006-46C6-BEAE-C3A352F9F48A}">
      <dgm:prSet/>
      <dgm:spPr/>
      <dgm:t>
        <a:bodyPr/>
        <a:lstStyle/>
        <a:p>
          <a:endParaRPr lang="ru-RU"/>
        </a:p>
      </dgm:t>
    </dgm:pt>
    <dgm:pt modelId="{701C7C28-93D7-4D85-9C4F-65E2A51B01DD}" type="pres">
      <dgm:prSet presAssocID="{D8B4119F-7DE0-40F0-9610-2028EA56705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9392127-BFA9-4515-BCF5-8895664E83E6}" type="pres">
      <dgm:prSet presAssocID="{EBAD3680-E04F-4246-865B-1AB79F4DA0B6}" presName="composite" presStyleCnt="0"/>
      <dgm:spPr/>
    </dgm:pt>
    <dgm:pt modelId="{53F1B3BD-6848-4869-AEC6-BB546FCA7141}" type="pres">
      <dgm:prSet presAssocID="{EBAD3680-E04F-4246-865B-1AB79F4DA0B6}" presName="bentUpArrow1" presStyleLbl="alignImgPlace1" presStyleIdx="0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65185AC-D2F1-48A9-A15E-128FBD0D7EAE}" type="pres">
      <dgm:prSet presAssocID="{EBAD3680-E04F-4246-865B-1AB79F4DA0B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8A2EB-0F60-47A2-BEEE-33927806ABE9}" type="pres">
      <dgm:prSet presAssocID="{EBAD3680-E04F-4246-865B-1AB79F4DA0B6}" presName="ChildText" presStyleLbl="revTx" presStyleIdx="0" presStyleCnt="3" custScaleX="220432" custLinFactNeighborX="67494" custLinFactNeighborY="-22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75916-41D1-465A-806B-CFAE2B0DE16F}" type="pres">
      <dgm:prSet presAssocID="{BCBC90F9-88BD-4B6F-8D44-4E1D54357BD5}" presName="sibTrans" presStyleCnt="0"/>
      <dgm:spPr/>
    </dgm:pt>
    <dgm:pt modelId="{C151AE3A-641F-45B2-BDC5-64C9E9233F43}" type="pres">
      <dgm:prSet presAssocID="{228563BF-6C5F-4669-8493-A3B54730849C}" presName="composite" presStyleCnt="0"/>
      <dgm:spPr/>
    </dgm:pt>
    <dgm:pt modelId="{02830349-C8E3-4A76-82A0-3A7E06F2A49A}" type="pres">
      <dgm:prSet presAssocID="{228563BF-6C5F-4669-8493-A3B54730849C}" presName="bentUpArrow1" presStyleLbl="alignImgPlace1" presStyleIdx="1" presStyleCnt="2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ED4D62E-FC66-4F4C-AC5A-FEF39CF45650}" type="pres">
      <dgm:prSet presAssocID="{228563BF-6C5F-4669-8493-A3B54730849C}" presName="ParentText" presStyleLbl="node1" presStyleIdx="1" presStyleCnt="3" custLinFactNeighborX="-19449" custLinFactNeighborY="-46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105BF-1AAA-4125-BD75-1160741DA157}" type="pres">
      <dgm:prSet presAssocID="{228563BF-6C5F-4669-8493-A3B54730849C}" presName="ChildText" presStyleLbl="revTx" presStyleIdx="1" presStyleCnt="3" custScaleX="259720" custLinFactNeighborX="66172" custLinFactNeighborY="-2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C9547-F189-4ACD-8318-12514B01CD7C}" type="pres">
      <dgm:prSet presAssocID="{B56E5042-14C6-439A-B643-04C3EE0BE56F}" presName="sibTrans" presStyleCnt="0"/>
      <dgm:spPr/>
    </dgm:pt>
    <dgm:pt modelId="{BE1F7F3D-880E-49B5-8F51-D0D65B2939BE}" type="pres">
      <dgm:prSet presAssocID="{FF1B9D5C-ADE1-45C2-84A1-7F617E9093B8}" presName="composite" presStyleCnt="0"/>
      <dgm:spPr/>
    </dgm:pt>
    <dgm:pt modelId="{04CCFABC-4769-4E1F-B4DE-BAA2DB8DB906}" type="pres">
      <dgm:prSet presAssocID="{FF1B9D5C-ADE1-45C2-84A1-7F617E9093B8}" presName="ParentText" presStyleLbl="node1" presStyleIdx="2" presStyleCnt="3" custLinFactNeighborX="-28181" custLinFactNeighborY="17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23CCB-175A-4407-8FEC-AB4664F9C6C7}" type="pres">
      <dgm:prSet presAssocID="{FF1B9D5C-ADE1-45C2-84A1-7F617E9093B8}" presName="FinalChildText" presStyleLbl="revTx" presStyleIdx="2" presStyleCnt="3" custScaleX="168990" custLinFactNeighborX="46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1A3014-C9A0-41EC-A8FC-D0A3DE617C14}" srcId="{EBAD3680-E04F-4246-865B-1AB79F4DA0B6}" destId="{208378AE-FAEF-4F44-B311-2D60D3FD42E2}" srcOrd="0" destOrd="0" parTransId="{62C2C280-D4AC-4300-A4E1-1D2499E45B68}" sibTransId="{5C912FE7-A5A8-48C7-9AD2-F2CBDFC28B79}"/>
    <dgm:cxn modelId="{CD0EE5E3-553D-4C5C-B5E1-0175FBAFFE14}" type="presOf" srcId="{FF1B9D5C-ADE1-45C2-84A1-7F617E9093B8}" destId="{04CCFABC-4769-4E1F-B4DE-BAA2DB8DB906}" srcOrd="0" destOrd="0" presId="urn:microsoft.com/office/officeart/2005/8/layout/StepDownProcess"/>
    <dgm:cxn modelId="{777FB944-1006-46C6-BEAE-C3A352F9F48A}" srcId="{228563BF-6C5F-4669-8493-A3B54730849C}" destId="{467E2164-0B79-4603-A318-0DF2CC7A0129}" srcOrd="1" destOrd="0" parTransId="{70D85537-88D7-4D04-9CD9-1B97F6153329}" sibTransId="{E31572B9-0AEC-435F-9DCA-2E19EF24FDB0}"/>
    <dgm:cxn modelId="{CC8D2C3C-83D3-4047-9853-D243A4287A96}" type="presOf" srcId="{EBAD3680-E04F-4246-865B-1AB79F4DA0B6}" destId="{B65185AC-D2F1-48A9-A15E-128FBD0D7EAE}" srcOrd="0" destOrd="0" presId="urn:microsoft.com/office/officeart/2005/8/layout/StepDownProcess"/>
    <dgm:cxn modelId="{66B951E2-5FD4-409A-AFC2-8F64ADE525D3}" type="presOf" srcId="{D8B4119F-7DE0-40F0-9610-2028EA567050}" destId="{701C7C28-93D7-4D85-9C4F-65E2A51B01DD}" srcOrd="0" destOrd="0" presId="urn:microsoft.com/office/officeart/2005/8/layout/StepDownProcess"/>
    <dgm:cxn modelId="{C794C002-0A01-4527-B0FD-308E81A20484}" type="presOf" srcId="{467E2164-0B79-4603-A318-0DF2CC7A0129}" destId="{909105BF-1AAA-4125-BD75-1160741DA157}" srcOrd="0" destOrd="1" presId="urn:microsoft.com/office/officeart/2005/8/layout/StepDownProcess"/>
    <dgm:cxn modelId="{E222544A-4A6C-4C39-AC63-629C01EF9C9C}" type="presOf" srcId="{208378AE-FAEF-4F44-B311-2D60D3FD42E2}" destId="{5768A2EB-0F60-47A2-BEEE-33927806ABE9}" srcOrd="0" destOrd="0" presId="urn:microsoft.com/office/officeart/2005/8/layout/StepDownProcess"/>
    <dgm:cxn modelId="{CB08E161-8278-440A-9931-3F7B632339DE}" type="presOf" srcId="{6396B743-8720-47B2-8207-9C141B557165}" destId="{909105BF-1AAA-4125-BD75-1160741DA157}" srcOrd="0" destOrd="0" presId="urn:microsoft.com/office/officeart/2005/8/layout/StepDownProcess"/>
    <dgm:cxn modelId="{5BEF1DD4-E9E2-4579-8A2C-61B7E14A50A2}" srcId="{D8B4119F-7DE0-40F0-9610-2028EA567050}" destId="{228563BF-6C5F-4669-8493-A3B54730849C}" srcOrd="1" destOrd="0" parTransId="{8B2BD33F-3526-4BB8-9E0A-69706669237B}" sibTransId="{B56E5042-14C6-439A-B643-04C3EE0BE56F}"/>
    <dgm:cxn modelId="{1C133EE4-833E-4C98-9110-004768845458}" srcId="{D8B4119F-7DE0-40F0-9610-2028EA567050}" destId="{EBAD3680-E04F-4246-865B-1AB79F4DA0B6}" srcOrd="0" destOrd="0" parTransId="{F966E53A-0AF3-41BB-96FE-C7E17297BBFB}" sibTransId="{BCBC90F9-88BD-4B6F-8D44-4E1D54357BD5}"/>
    <dgm:cxn modelId="{5D7EB0AF-D12D-4072-965D-C91FBE345163}" srcId="{D8B4119F-7DE0-40F0-9610-2028EA567050}" destId="{FF1B9D5C-ADE1-45C2-84A1-7F617E9093B8}" srcOrd="2" destOrd="0" parTransId="{B24B8574-331C-4CE5-A4F1-A23DD4B23385}" sibTransId="{36E2BB82-B0FC-4FB3-B958-7EA2AE73E1A6}"/>
    <dgm:cxn modelId="{D5DFC016-6E41-426A-BEF1-C756E09F4DD2}" srcId="{FF1B9D5C-ADE1-45C2-84A1-7F617E9093B8}" destId="{C652BA59-4577-4A22-82A4-76860E3E9CFC}" srcOrd="0" destOrd="0" parTransId="{77B5E052-395B-4CFC-9F12-F43E3A6B2053}" sibTransId="{5E168C8C-4A0C-4AD8-8BF0-E722B882B141}"/>
    <dgm:cxn modelId="{B297F0E0-CF63-43F0-B3BE-BBBF88820913}" srcId="{228563BF-6C5F-4669-8493-A3B54730849C}" destId="{6396B743-8720-47B2-8207-9C141B557165}" srcOrd="0" destOrd="0" parTransId="{82B56D04-BB52-44CF-B266-1B26BA55AE1D}" sibTransId="{24BE3F8E-733E-41D5-BFE1-08B4D7614C47}"/>
    <dgm:cxn modelId="{F403630F-4CEE-484D-BDCF-7B480612D832}" type="presOf" srcId="{228563BF-6C5F-4669-8493-A3B54730849C}" destId="{5ED4D62E-FC66-4F4C-AC5A-FEF39CF45650}" srcOrd="0" destOrd="0" presId="urn:microsoft.com/office/officeart/2005/8/layout/StepDownProcess"/>
    <dgm:cxn modelId="{1ED14A26-692A-4AD4-A3C4-D49904548F67}" type="presOf" srcId="{C652BA59-4577-4A22-82A4-76860E3E9CFC}" destId="{75C23CCB-175A-4407-8FEC-AB4664F9C6C7}" srcOrd="0" destOrd="0" presId="urn:microsoft.com/office/officeart/2005/8/layout/StepDownProcess"/>
    <dgm:cxn modelId="{859E2448-1B52-4F8A-9278-69CD313429F6}" type="presParOf" srcId="{701C7C28-93D7-4D85-9C4F-65E2A51B01DD}" destId="{89392127-BFA9-4515-BCF5-8895664E83E6}" srcOrd="0" destOrd="0" presId="urn:microsoft.com/office/officeart/2005/8/layout/StepDownProcess"/>
    <dgm:cxn modelId="{A22E1B39-BE0B-4AAF-8F0B-7650492925DD}" type="presParOf" srcId="{89392127-BFA9-4515-BCF5-8895664E83E6}" destId="{53F1B3BD-6848-4869-AEC6-BB546FCA7141}" srcOrd="0" destOrd="0" presId="urn:microsoft.com/office/officeart/2005/8/layout/StepDownProcess"/>
    <dgm:cxn modelId="{ACA9462B-9783-4127-86A0-34F7F0610F18}" type="presParOf" srcId="{89392127-BFA9-4515-BCF5-8895664E83E6}" destId="{B65185AC-D2F1-48A9-A15E-128FBD0D7EAE}" srcOrd="1" destOrd="0" presId="urn:microsoft.com/office/officeart/2005/8/layout/StepDownProcess"/>
    <dgm:cxn modelId="{CF9097E1-C58D-470D-A91A-0FBBE7C543D8}" type="presParOf" srcId="{89392127-BFA9-4515-BCF5-8895664E83E6}" destId="{5768A2EB-0F60-47A2-BEEE-33927806ABE9}" srcOrd="2" destOrd="0" presId="urn:microsoft.com/office/officeart/2005/8/layout/StepDownProcess"/>
    <dgm:cxn modelId="{543D1C65-6768-460E-B7F5-5494D2DA7DC4}" type="presParOf" srcId="{701C7C28-93D7-4D85-9C4F-65E2A51B01DD}" destId="{55F75916-41D1-465A-806B-CFAE2B0DE16F}" srcOrd="1" destOrd="0" presId="urn:microsoft.com/office/officeart/2005/8/layout/StepDownProcess"/>
    <dgm:cxn modelId="{71A739F8-CD5C-4E8F-8E93-67569EFA806B}" type="presParOf" srcId="{701C7C28-93D7-4D85-9C4F-65E2A51B01DD}" destId="{C151AE3A-641F-45B2-BDC5-64C9E9233F43}" srcOrd="2" destOrd="0" presId="urn:microsoft.com/office/officeart/2005/8/layout/StepDownProcess"/>
    <dgm:cxn modelId="{EA816D09-73F9-44D5-AD34-9A974AFD50BF}" type="presParOf" srcId="{C151AE3A-641F-45B2-BDC5-64C9E9233F43}" destId="{02830349-C8E3-4A76-82A0-3A7E06F2A49A}" srcOrd="0" destOrd="0" presId="urn:microsoft.com/office/officeart/2005/8/layout/StepDownProcess"/>
    <dgm:cxn modelId="{DACF6E2F-ACB9-404C-BD2F-F8ECF9F83451}" type="presParOf" srcId="{C151AE3A-641F-45B2-BDC5-64C9E9233F43}" destId="{5ED4D62E-FC66-4F4C-AC5A-FEF39CF45650}" srcOrd="1" destOrd="0" presId="urn:microsoft.com/office/officeart/2005/8/layout/StepDownProcess"/>
    <dgm:cxn modelId="{9E8C4B40-67E0-4086-B975-61F881168125}" type="presParOf" srcId="{C151AE3A-641F-45B2-BDC5-64C9E9233F43}" destId="{909105BF-1AAA-4125-BD75-1160741DA157}" srcOrd="2" destOrd="0" presId="urn:microsoft.com/office/officeart/2005/8/layout/StepDownProcess"/>
    <dgm:cxn modelId="{B059CF5E-9B45-493D-892D-5BCCC2EEC72C}" type="presParOf" srcId="{701C7C28-93D7-4D85-9C4F-65E2A51B01DD}" destId="{EF8C9547-F189-4ACD-8318-12514B01CD7C}" srcOrd="3" destOrd="0" presId="urn:microsoft.com/office/officeart/2005/8/layout/StepDownProcess"/>
    <dgm:cxn modelId="{66C3C2D5-B5A7-4A2A-A4B8-22F4C4EA30C0}" type="presParOf" srcId="{701C7C28-93D7-4D85-9C4F-65E2A51B01DD}" destId="{BE1F7F3D-880E-49B5-8F51-D0D65B2939BE}" srcOrd="4" destOrd="0" presId="urn:microsoft.com/office/officeart/2005/8/layout/StepDownProcess"/>
    <dgm:cxn modelId="{D79BE309-448C-4419-BCD7-352E1436433C}" type="presParOf" srcId="{BE1F7F3D-880E-49B5-8F51-D0D65B2939BE}" destId="{04CCFABC-4769-4E1F-B4DE-BAA2DB8DB906}" srcOrd="0" destOrd="0" presId="urn:microsoft.com/office/officeart/2005/8/layout/StepDownProcess"/>
    <dgm:cxn modelId="{EE2F3737-E652-47EA-A0D2-55A8FB443BF6}" type="presParOf" srcId="{BE1F7F3D-880E-49B5-8F51-D0D65B2939BE}" destId="{75C23CCB-175A-4407-8FEC-AB4664F9C6C7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EEFD66-69A6-49C7-860D-0BBC979022F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250331-E3E0-4F00-ADE9-14329877C141}">
      <dgm:prSet phldrT="[Текст]"/>
      <dgm:spPr/>
      <dgm:t>
        <a:bodyPr/>
        <a:lstStyle/>
        <a:p>
          <a:r>
            <a:rPr lang="ru-RU" dirty="0" smtClean="0"/>
            <a:t>Аттестация </a:t>
          </a:r>
          <a:endParaRPr lang="ru-RU" dirty="0"/>
        </a:p>
      </dgm:t>
    </dgm:pt>
    <dgm:pt modelId="{BC86A80B-BB8D-402B-9B35-66F78E9A9C7F}" type="parTrans" cxnId="{4CE504FF-1574-44E4-A39B-1CF92FAE88BF}">
      <dgm:prSet/>
      <dgm:spPr/>
      <dgm:t>
        <a:bodyPr/>
        <a:lstStyle/>
        <a:p>
          <a:endParaRPr lang="ru-RU"/>
        </a:p>
      </dgm:t>
    </dgm:pt>
    <dgm:pt modelId="{DCF9AE7C-CB13-462D-B3F9-15A36FD95103}" type="sibTrans" cxnId="{4CE504FF-1574-44E4-A39B-1CF92FAE88BF}">
      <dgm:prSet/>
      <dgm:spPr/>
      <dgm:t>
        <a:bodyPr/>
        <a:lstStyle/>
        <a:p>
          <a:endParaRPr lang="ru-RU"/>
        </a:p>
      </dgm:t>
    </dgm:pt>
    <dgm:pt modelId="{221C25BE-887C-427C-B8DE-8264F8451822}">
      <dgm:prSet phldrT="[Текст]" custT="1"/>
      <dgm:spPr/>
      <dgm:t>
        <a:bodyPr/>
        <a:lstStyle/>
        <a:p>
          <a:r>
            <a:rPr lang="ru-RU" sz="1800" dirty="0" smtClean="0"/>
            <a:t>Требует подготовки большого количества документов и иных материалов, подтверждающих различные критерии и показатели </a:t>
          </a:r>
          <a:endParaRPr lang="ru-RU" sz="1800" dirty="0"/>
        </a:p>
      </dgm:t>
    </dgm:pt>
    <dgm:pt modelId="{AE5FFE2F-A408-4156-84D1-5E14C4AB5CFD}" type="parTrans" cxnId="{7DF96525-D8F5-4310-847E-053A2F8506F8}">
      <dgm:prSet/>
      <dgm:spPr/>
      <dgm:t>
        <a:bodyPr/>
        <a:lstStyle/>
        <a:p>
          <a:endParaRPr lang="ru-RU"/>
        </a:p>
      </dgm:t>
    </dgm:pt>
    <dgm:pt modelId="{24CDE082-CCA0-4417-9979-CE04F16F1202}" type="sibTrans" cxnId="{7DF96525-D8F5-4310-847E-053A2F8506F8}">
      <dgm:prSet/>
      <dgm:spPr/>
      <dgm:t>
        <a:bodyPr/>
        <a:lstStyle/>
        <a:p>
          <a:endParaRPr lang="ru-RU"/>
        </a:p>
      </dgm:t>
    </dgm:pt>
    <dgm:pt modelId="{61F09BAA-C768-4487-BF89-7978FDB4D4DE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Положение об оплате труда </a:t>
          </a:r>
          <a:endParaRPr lang="ru-RU" dirty="0"/>
        </a:p>
      </dgm:t>
    </dgm:pt>
    <dgm:pt modelId="{9BF824A1-1384-4C02-87F4-863367CB7836}" type="parTrans" cxnId="{6EBD1494-6311-45D5-82A1-777D0C87D3BF}">
      <dgm:prSet/>
      <dgm:spPr/>
      <dgm:t>
        <a:bodyPr/>
        <a:lstStyle/>
        <a:p>
          <a:endParaRPr lang="ru-RU"/>
        </a:p>
      </dgm:t>
    </dgm:pt>
    <dgm:pt modelId="{A32116BA-9E15-4C2D-A87B-5A4A6F52C343}" type="sibTrans" cxnId="{6EBD1494-6311-45D5-82A1-777D0C87D3BF}">
      <dgm:prSet/>
      <dgm:spPr/>
      <dgm:t>
        <a:bodyPr/>
        <a:lstStyle/>
        <a:p>
          <a:endParaRPr lang="ru-RU"/>
        </a:p>
      </dgm:t>
    </dgm:pt>
    <dgm:pt modelId="{BBE5C13B-573F-4753-A56E-7ED3987F7035}">
      <dgm:prSet phldrT="[Текст]"/>
      <dgm:spPr/>
      <dgm:t>
        <a:bodyPr/>
        <a:lstStyle/>
        <a:p>
          <a:r>
            <a:rPr lang="ru-RU" dirty="0" smtClean="0"/>
            <a:t>Поощряется подготовка дополнительных документов</a:t>
          </a:r>
          <a:endParaRPr lang="ru-RU" dirty="0"/>
        </a:p>
      </dgm:t>
    </dgm:pt>
    <dgm:pt modelId="{A92157BD-9F37-41B6-B261-DF21C02181FB}" type="parTrans" cxnId="{EADE505E-9339-4458-9D9F-8CDFE77E00C2}">
      <dgm:prSet/>
      <dgm:spPr/>
      <dgm:t>
        <a:bodyPr/>
        <a:lstStyle/>
        <a:p>
          <a:endParaRPr lang="ru-RU"/>
        </a:p>
      </dgm:t>
    </dgm:pt>
    <dgm:pt modelId="{AAFB9F7C-5A3A-4F50-8C25-92F57124C948}" type="sibTrans" cxnId="{EADE505E-9339-4458-9D9F-8CDFE77E00C2}">
      <dgm:prSet/>
      <dgm:spPr/>
      <dgm:t>
        <a:bodyPr/>
        <a:lstStyle/>
        <a:p>
          <a:endParaRPr lang="ru-RU"/>
        </a:p>
      </dgm:t>
    </dgm:pt>
    <dgm:pt modelId="{FC82339A-AA5F-4B27-9BD2-3C76ECE36E51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Должностные инструкции </a:t>
          </a:r>
          <a:endParaRPr lang="ru-RU" dirty="0"/>
        </a:p>
      </dgm:t>
    </dgm:pt>
    <dgm:pt modelId="{16D42969-1EB1-421B-B10D-D3F9DE6C5B89}" type="parTrans" cxnId="{0BC36C81-A23F-4DF8-82EA-BA3D3DFCA7A0}">
      <dgm:prSet/>
      <dgm:spPr/>
      <dgm:t>
        <a:bodyPr/>
        <a:lstStyle/>
        <a:p>
          <a:endParaRPr lang="ru-RU"/>
        </a:p>
      </dgm:t>
    </dgm:pt>
    <dgm:pt modelId="{6E281C89-4DE1-4D47-910B-23F25EE1DDA9}" type="sibTrans" cxnId="{0BC36C81-A23F-4DF8-82EA-BA3D3DFCA7A0}">
      <dgm:prSet/>
      <dgm:spPr/>
      <dgm:t>
        <a:bodyPr/>
        <a:lstStyle/>
        <a:p>
          <a:endParaRPr lang="ru-RU"/>
        </a:p>
      </dgm:t>
    </dgm:pt>
    <dgm:pt modelId="{92042BDC-C3D9-48FC-9DBA-E9A709DD76E5}">
      <dgm:prSet phldrT="[Текст]" custT="1"/>
      <dgm:spPr/>
      <dgm:t>
        <a:bodyPr/>
        <a:lstStyle/>
        <a:p>
          <a:r>
            <a:rPr lang="ru-RU" sz="1800" dirty="0" smtClean="0"/>
            <a:t>Содержат избыточные требования к функционалу </a:t>
          </a:r>
          <a:endParaRPr lang="ru-RU" sz="1800" dirty="0"/>
        </a:p>
      </dgm:t>
    </dgm:pt>
    <dgm:pt modelId="{F3612048-0242-4850-8EA5-B19186AD9BAC}" type="parTrans" cxnId="{AA2FB486-A9FD-4161-81E3-04A9614671EB}">
      <dgm:prSet/>
      <dgm:spPr/>
      <dgm:t>
        <a:bodyPr/>
        <a:lstStyle/>
        <a:p>
          <a:endParaRPr lang="ru-RU"/>
        </a:p>
      </dgm:t>
    </dgm:pt>
    <dgm:pt modelId="{9D9A86FB-775E-446F-9DD0-44F06DC27A26}" type="sibTrans" cxnId="{AA2FB486-A9FD-4161-81E3-04A9614671EB}">
      <dgm:prSet/>
      <dgm:spPr/>
      <dgm:t>
        <a:bodyPr/>
        <a:lstStyle/>
        <a:p>
          <a:endParaRPr lang="ru-RU"/>
        </a:p>
      </dgm:t>
    </dgm:pt>
    <dgm:pt modelId="{3428490A-A754-405D-9ECB-3124AEFBD308}">
      <dgm:prSet phldrT="[Текст]"/>
      <dgm:spPr/>
      <dgm:t>
        <a:bodyPr/>
        <a:lstStyle/>
        <a:p>
          <a:r>
            <a:rPr lang="ru-RU" dirty="0" smtClean="0"/>
            <a:t>Поощряется  участие в конкурсах и иных мероприятиях</a:t>
          </a:r>
          <a:endParaRPr lang="ru-RU" dirty="0"/>
        </a:p>
      </dgm:t>
    </dgm:pt>
    <dgm:pt modelId="{B70A5F90-F25B-4EA8-A066-88BA7FD4E785}" type="parTrans" cxnId="{2BBA0805-5312-4FB6-BAD9-C2E2E7253868}">
      <dgm:prSet/>
      <dgm:spPr/>
      <dgm:t>
        <a:bodyPr/>
        <a:lstStyle/>
        <a:p>
          <a:endParaRPr lang="ru-RU"/>
        </a:p>
      </dgm:t>
    </dgm:pt>
    <dgm:pt modelId="{78C39960-5064-4AEB-9C08-83C79B75E23E}" type="sibTrans" cxnId="{2BBA0805-5312-4FB6-BAD9-C2E2E7253868}">
      <dgm:prSet/>
      <dgm:spPr/>
      <dgm:t>
        <a:bodyPr/>
        <a:lstStyle/>
        <a:p>
          <a:endParaRPr lang="ru-RU"/>
        </a:p>
      </dgm:t>
    </dgm:pt>
    <dgm:pt modelId="{5B11F5B7-C20E-42FB-B237-39D02E17CFD4}">
      <dgm:prSet phldrT="[Текст]"/>
      <dgm:spPr/>
      <dgm:t>
        <a:bodyPr/>
        <a:lstStyle/>
        <a:p>
          <a:r>
            <a:rPr lang="ru-RU" dirty="0" smtClean="0"/>
            <a:t>Поощряется выполнение функционала, не связанного с педагогической деятельностью </a:t>
          </a:r>
          <a:endParaRPr lang="ru-RU" dirty="0"/>
        </a:p>
      </dgm:t>
    </dgm:pt>
    <dgm:pt modelId="{4EAFCBA3-4366-43B1-AB8E-9DD37151426E}" type="parTrans" cxnId="{B457DC9D-7251-4904-9720-AB241D7A93DD}">
      <dgm:prSet/>
      <dgm:spPr/>
      <dgm:t>
        <a:bodyPr/>
        <a:lstStyle/>
        <a:p>
          <a:endParaRPr lang="ru-RU"/>
        </a:p>
      </dgm:t>
    </dgm:pt>
    <dgm:pt modelId="{7BC700BA-740D-4730-BE34-C4A10B3A4CC5}" type="sibTrans" cxnId="{B457DC9D-7251-4904-9720-AB241D7A93DD}">
      <dgm:prSet/>
      <dgm:spPr/>
      <dgm:t>
        <a:bodyPr/>
        <a:lstStyle/>
        <a:p>
          <a:endParaRPr lang="ru-RU"/>
        </a:p>
      </dgm:t>
    </dgm:pt>
    <dgm:pt modelId="{224E714F-6449-42D6-9300-FD0ADF02047F}">
      <dgm:prSet phldrT="[Текст]" custT="1"/>
      <dgm:spPr/>
      <dgm:t>
        <a:bodyPr/>
        <a:lstStyle/>
        <a:p>
          <a:r>
            <a:rPr lang="ru-RU" sz="1800" dirty="0" smtClean="0"/>
            <a:t>Не конкретизируют обязанности и права в части  документационной нагрузки</a:t>
          </a:r>
          <a:endParaRPr lang="ru-RU" sz="1800" dirty="0"/>
        </a:p>
      </dgm:t>
    </dgm:pt>
    <dgm:pt modelId="{3AF5A5F0-32DE-4CB8-B0BF-AD8601221B23}" type="parTrans" cxnId="{E18AC273-5032-4A79-984B-67A8E7BA98DB}">
      <dgm:prSet/>
      <dgm:spPr/>
      <dgm:t>
        <a:bodyPr/>
        <a:lstStyle/>
        <a:p>
          <a:endParaRPr lang="ru-RU"/>
        </a:p>
      </dgm:t>
    </dgm:pt>
    <dgm:pt modelId="{129A818B-3282-4D36-B2FE-FAEEBEE77840}" type="sibTrans" cxnId="{E18AC273-5032-4A79-984B-67A8E7BA98DB}">
      <dgm:prSet/>
      <dgm:spPr/>
      <dgm:t>
        <a:bodyPr/>
        <a:lstStyle/>
        <a:p>
          <a:endParaRPr lang="ru-RU"/>
        </a:p>
      </dgm:t>
    </dgm:pt>
    <dgm:pt modelId="{F32B8B5D-267F-4F12-9DEB-285A24514AE9}">
      <dgm:prSet/>
      <dgm:spPr/>
      <dgm:t>
        <a:bodyPr/>
        <a:lstStyle/>
        <a:p>
          <a:r>
            <a:rPr lang="ru-RU" dirty="0" smtClean="0"/>
            <a:t>Самообследование </a:t>
          </a:r>
          <a:endParaRPr lang="ru-RU" dirty="0"/>
        </a:p>
      </dgm:t>
    </dgm:pt>
    <dgm:pt modelId="{36FF1E90-4491-46D6-A1C9-8634B63E60A8}" type="parTrans" cxnId="{AC649F65-CD8F-4D24-8869-246D2A3520CF}">
      <dgm:prSet/>
      <dgm:spPr/>
      <dgm:t>
        <a:bodyPr/>
        <a:lstStyle/>
        <a:p>
          <a:endParaRPr lang="ru-RU"/>
        </a:p>
      </dgm:t>
    </dgm:pt>
    <dgm:pt modelId="{E738F60E-3671-4739-A5BD-4B4F27097338}" type="sibTrans" cxnId="{AC649F65-CD8F-4D24-8869-246D2A3520CF}">
      <dgm:prSet/>
      <dgm:spPr/>
      <dgm:t>
        <a:bodyPr/>
        <a:lstStyle/>
        <a:p>
          <a:endParaRPr lang="ru-RU"/>
        </a:p>
      </dgm:t>
    </dgm:pt>
    <dgm:pt modelId="{FFD21D72-2F38-4D74-9913-40504DDD2A9E}">
      <dgm:prSet/>
      <dgm:spPr/>
      <dgm:t>
        <a:bodyPr/>
        <a:lstStyle/>
        <a:p>
          <a:r>
            <a:rPr lang="ru-RU" dirty="0" smtClean="0"/>
            <a:t>ПМПК</a:t>
          </a:r>
          <a:endParaRPr lang="ru-RU" dirty="0"/>
        </a:p>
      </dgm:t>
    </dgm:pt>
    <dgm:pt modelId="{EFA268B5-14D9-4BB6-A9B5-7B9EE47CCE0D}" type="parTrans" cxnId="{F2B56487-B2F1-4216-A6FE-816562BD1FFC}">
      <dgm:prSet/>
      <dgm:spPr/>
      <dgm:t>
        <a:bodyPr/>
        <a:lstStyle/>
        <a:p>
          <a:endParaRPr lang="ru-RU"/>
        </a:p>
      </dgm:t>
    </dgm:pt>
    <dgm:pt modelId="{35A3D422-C879-4697-BC3C-F47CF32C764B}" type="sibTrans" cxnId="{F2B56487-B2F1-4216-A6FE-816562BD1FFC}">
      <dgm:prSet/>
      <dgm:spPr/>
      <dgm:t>
        <a:bodyPr/>
        <a:lstStyle/>
        <a:p>
          <a:endParaRPr lang="ru-RU"/>
        </a:p>
      </dgm:t>
    </dgm:pt>
    <dgm:pt modelId="{F58C0232-CA2F-4D23-95C8-6DF618AC851B}">
      <dgm:prSet custT="1"/>
      <dgm:spPr/>
      <dgm:t>
        <a:bodyPr/>
        <a:lstStyle/>
        <a:p>
          <a:r>
            <a:rPr lang="ru-RU" sz="1800" dirty="0" smtClean="0"/>
            <a:t>Отчет о самообследования порождает подготовку дополнительных отчетов </a:t>
          </a:r>
          <a:endParaRPr lang="ru-RU" sz="1800" dirty="0"/>
        </a:p>
      </dgm:t>
    </dgm:pt>
    <dgm:pt modelId="{2A9B7251-7498-49ED-B6A7-0C838E31EBE9}" type="parTrans" cxnId="{A22B7A41-546B-4F9D-AC79-0F64CC2BE2AC}">
      <dgm:prSet/>
      <dgm:spPr/>
      <dgm:t>
        <a:bodyPr/>
        <a:lstStyle/>
        <a:p>
          <a:endParaRPr lang="ru-RU"/>
        </a:p>
      </dgm:t>
    </dgm:pt>
    <dgm:pt modelId="{02169CDA-42DD-4270-9E53-B6E5F2133D84}" type="sibTrans" cxnId="{A22B7A41-546B-4F9D-AC79-0F64CC2BE2AC}">
      <dgm:prSet/>
      <dgm:spPr/>
      <dgm:t>
        <a:bodyPr/>
        <a:lstStyle/>
        <a:p>
          <a:endParaRPr lang="ru-RU"/>
        </a:p>
      </dgm:t>
    </dgm:pt>
    <dgm:pt modelId="{70382260-550E-4B1B-994B-6B964C7FA0A8}">
      <dgm:prSet custT="1"/>
      <dgm:spPr/>
      <dgm:t>
        <a:bodyPr/>
        <a:lstStyle/>
        <a:p>
          <a:r>
            <a:rPr lang="ru-RU" sz="1800" dirty="0" smtClean="0"/>
            <a:t>Положение о психолого-медико-педагогической комиссии" (приложение 2) требует информацию о результатах обучения</a:t>
          </a:r>
          <a:endParaRPr lang="ru-RU" sz="1600" dirty="0"/>
        </a:p>
      </dgm:t>
    </dgm:pt>
    <dgm:pt modelId="{1E4FFAAB-1256-4280-A3DA-D947D9D60EDC}" type="parTrans" cxnId="{745D72A9-6F0A-41E5-A2D8-AF3199CA536B}">
      <dgm:prSet/>
      <dgm:spPr/>
      <dgm:t>
        <a:bodyPr/>
        <a:lstStyle/>
        <a:p>
          <a:endParaRPr lang="ru-RU"/>
        </a:p>
      </dgm:t>
    </dgm:pt>
    <dgm:pt modelId="{0FFE8EE3-4D87-4DCA-AD76-270BDD639585}" type="sibTrans" cxnId="{745D72A9-6F0A-41E5-A2D8-AF3199CA536B}">
      <dgm:prSet/>
      <dgm:spPr/>
      <dgm:t>
        <a:bodyPr/>
        <a:lstStyle/>
        <a:p>
          <a:endParaRPr lang="ru-RU"/>
        </a:p>
      </dgm:t>
    </dgm:pt>
    <dgm:pt modelId="{A199C8A7-7884-4E98-B78E-932E88E9F4BC}" type="pres">
      <dgm:prSet presAssocID="{B8EEFD66-69A6-49C7-860D-0BBC979022F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0EBAB8-F894-4092-B843-C4D378AD49CA}" type="pres">
      <dgm:prSet presAssocID="{EC250331-E3E0-4F00-ADE9-14329877C141}" presName="linNode" presStyleCnt="0"/>
      <dgm:spPr/>
    </dgm:pt>
    <dgm:pt modelId="{6EFE78C6-64AA-43E4-8939-F73312783FE1}" type="pres">
      <dgm:prSet presAssocID="{EC250331-E3E0-4F00-ADE9-14329877C141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1CC20-9CDE-49F5-BF1D-AEFE31DEC0B8}" type="pres">
      <dgm:prSet presAssocID="{EC250331-E3E0-4F00-ADE9-14329877C141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034065-71C1-485F-BEC7-4601132C3B22}" type="pres">
      <dgm:prSet presAssocID="{DCF9AE7C-CB13-462D-B3F9-15A36FD95103}" presName="sp" presStyleCnt="0"/>
      <dgm:spPr/>
    </dgm:pt>
    <dgm:pt modelId="{19B52BA7-CAF2-42FA-8684-512B5B304AD6}" type="pres">
      <dgm:prSet presAssocID="{61F09BAA-C768-4487-BF89-7978FDB4D4DE}" presName="linNode" presStyleCnt="0"/>
      <dgm:spPr/>
    </dgm:pt>
    <dgm:pt modelId="{6B9CA01B-9B55-4C60-9922-42CB2CD47BE4}" type="pres">
      <dgm:prSet presAssocID="{61F09BAA-C768-4487-BF89-7978FDB4D4DE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DE432-E1B7-4957-88F4-3A41C93AC5A1}" type="pres">
      <dgm:prSet presAssocID="{61F09BAA-C768-4487-BF89-7978FDB4D4DE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E1C9BF-8962-40AC-AF56-CCD541705490}" type="pres">
      <dgm:prSet presAssocID="{A32116BA-9E15-4C2D-A87B-5A4A6F52C343}" presName="sp" presStyleCnt="0"/>
      <dgm:spPr/>
    </dgm:pt>
    <dgm:pt modelId="{4C5C7A14-D000-4C08-84A2-A6AD803ECF94}" type="pres">
      <dgm:prSet presAssocID="{FC82339A-AA5F-4B27-9BD2-3C76ECE36E51}" presName="linNode" presStyleCnt="0"/>
      <dgm:spPr/>
    </dgm:pt>
    <dgm:pt modelId="{FE95702D-516C-42E5-A5ED-63FBFC896BDC}" type="pres">
      <dgm:prSet presAssocID="{FC82339A-AA5F-4B27-9BD2-3C76ECE36E51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AC9FB0-7E1D-4553-B00A-BFCC65DA0E4D}" type="pres">
      <dgm:prSet presAssocID="{FC82339A-AA5F-4B27-9BD2-3C76ECE36E51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7CA9-9888-4C38-8A0C-7863A7C7B526}" type="pres">
      <dgm:prSet presAssocID="{6E281C89-4DE1-4D47-910B-23F25EE1DDA9}" presName="sp" presStyleCnt="0"/>
      <dgm:spPr/>
    </dgm:pt>
    <dgm:pt modelId="{94080663-F471-406A-91B2-FB0D553F1581}" type="pres">
      <dgm:prSet presAssocID="{F32B8B5D-267F-4F12-9DEB-285A24514AE9}" presName="linNode" presStyleCnt="0"/>
      <dgm:spPr/>
    </dgm:pt>
    <dgm:pt modelId="{332497E6-0463-4A07-9C57-0ED09748D46C}" type="pres">
      <dgm:prSet presAssocID="{F32B8B5D-267F-4F12-9DEB-285A24514AE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29448-849D-42AA-AFE1-271D1AFE3B4E}" type="pres">
      <dgm:prSet presAssocID="{F32B8B5D-267F-4F12-9DEB-285A24514AE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51FA4-F029-4500-80FC-FFBA27C898BC}" type="pres">
      <dgm:prSet presAssocID="{E738F60E-3671-4739-A5BD-4B4F27097338}" presName="sp" presStyleCnt="0"/>
      <dgm:spPr/>
    </dgm:pt>
    <dgm:pt modelId="{90EDB39C-07A2-4CAD-B8F3-88862B1A3096}" type="pres">
      <dgm:prSet presAssocID="{FFD21D72-2F38-4D74-9913-40504DDD2A9E}" presName="linNode" presStyleCnt="0"/>
      <dgm:spPr/>
    </dgm:pt>
    <dgm:pt modelId="{C36D685B-C42A-413D-B754-A5BB1D507DFF}" type="pres">
      <dgm:prSet presAssocID="{FFD21D72-2F38-4D74-9913-40504DDD2A9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CE0B2-F387-4EE0-926C-5239BFB3F984}" type="pres">
      <dgm:prSet presAssocID="{FFD21D72-2F38-4D74-9913-40504DDD2A9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2469E0-C390-4313-9E71-060F6EF415B3}" type="presOf" srcId="{F58C0232-CA2F-4D23-95C8-6DF618AC851B}" destId="{05329448-849D-42AA-AFE1-271D1AFE3B4E}" srcOrd="0" destOrd="0" presId="urn:microsoft.com/office/officeart/2005/8/layout/vList5"/>
    <dgm:cxn modelId="{4D738389-4245-4FF4-B4B1-676E99C8C7CB}" type="presOf" srcId="{3428490A-A754-405D-9ECB-3124AEFBD308}" destId="{DDFDE432-E1B7-4957-88F4-3A41C93AC5A1}" srcOrd="0" destOrd="1" presId="urn:microsoft.com/office/officeart/2005/8/layout/vList5"/>
    <dgm:cxn modelId="{6EBD1494-6311-45D5-82A1-777D0C87D3BF}" srcId="{B8EEFD66-69A6-49C7-860D-0BBC979022F8}" destId="{61F09BAA-C768-4487-BF89-7978FDB4D4DE}" srcOrd="1" destOrd="0" parTransId="{9BF824A1-1384-4C02-87F4-863367CB7836}" sibTransId="{A32116BA-9E15-4C2D-A87B-5A4A6F52C343}"/>
    <dgm:cxn modelId="{745D72A9-6F0A-41E5-A2D8-AF3199CA536B}" srcId="{FFD21D72-2F38-4D74-9913-40504DDD2A9E}" destId="{70382260-550E-4B1B-994B-6B964C7FA0A8}" srcOrd="0" destOrd="0" parTransId="{1E4FFAAB-1256-4280-A3DA-D947D9D60EDC}" sibTransId="{0FFE8EE3-4D87-4DCA-AD76-270BDD639585}"/>
    <dgm:cxn modelId="{B457DC9D-7251-4904-9720-AB241D7A93DD}" srcId="{61F09BAA-C768-4487-BF89-7978FDB4D4DE}" destId="{5B11F5B7-C20E-42FB-B237-39D02E17CFD4}" srcOrd="2" destOrd="0" parTransId="{4EAFCBA3-4366-43B1-AB8E-9DD37151426E}" sibTransId="{7BC700BA-740D-4730-BE34-C4A10B3A4CC5}"/>
    <dgm:cxn modelId="{EADE505E-9339-4458-9D9F-8CDFE77E00C2}" srcId="{61F09BAA-C768-4487-BF89-7978FDB4D4DE}" destId="{BBE5C13B-573F-4753-A56E-7ED3987F7035}" srcOrd="0" destOrd="0" parTransId="{A92157BD-9F37-41B6-B261-DF21C02181FB}" sibTransId="{AAFB9F7C-5A3A-4F50-8C25-92F57124C948}"/>
    <dgm:cxn modelId="{7DF96525-D8F5-4310-847E-053A2F8506F8}" srcId="{EC250331-E3E0-4F00-ADE9-14329877C141}" destId="{221C25BE-887C-427C-B8DE-8264F8451822}" srcOrd="0" destOrd="0" parTransId="{AE5FFE2F-A408-4156-84D1-5E14C4AB5CFD}" sibTransId="{24CDE082-CCA0-4417-9979-CE04F16F1202}"/>
    <dgm:cxn modelId="{E75B645B-240F-4CC7-B5C9-879FE9256CFE}" type="presOf" srcId="{5B11F5B7-C20E-42FB-B237-39D02E17CFD4}" destId="{DDFDE432-E1B7-4957-88F4-3A41C93AC5A1}" srcOrd="0" destOrd="2" presId="urn:microsoft.com/office/officeart/2005/8/layout/vList5"/>
    <dgm:cxn modelId="{D0F6D2D1-2E80-4139-B667-62521E462B2F}" type="presOf" srcId="{224E714F-6449-42D6-9300-FD0ADF02047F}" destId="{22AC9FB0-7E1D-4553-B00A-BFCC65DA0E4D}" srcOrd="0" destOrd="1" presId="urn:microsoft.com/office/officeart/2005/8/layout/vList5"/>
    <dgm:cxn modelId="{0BC36C81-A23F-4DF8-82EA-BA3D3DFCA7A0}" srcId="{B8EEFD66-69A6-49C7-860D-0BBC979022F8}" destId="{FC82339A-AA5F-4B27-9BD2-3C76ECE36E51}" srcOrd="2" destOrd="0" parTransId="{16D42969-1EB1-421B-B10D-D3F9DE6C5B89}" sibTransId="{6E281C89-4DE1-4D47-910B-23F25EE1DDA9}"/>
    <dgm:cxn modelId="{AC649F65-CD8F-4D24-8869-246D2A3520CF}" srcId="{B8EEFD66-69A6-49C7-860D-0BBC979022F8}" destId="{F32B8B5D-267F-4F12-9DEB-285A24514AE9}" srcOrd="3" destOrd="0" parTransId="{36FF1E90-4491-46D6-A1C9-8634B63E60A8}" sibTransId="{E738F60E-3671-4739-A5BD-4B4F27097338}"/>
    <dgm:cxn modelId="{FF698671-64CD-4372-BC55-DD17094B1E0C}" type="presOf" srcId="{FC82339A-AA5F-4B27-9BD2-3C76ECE36E51}" destId="{FE95702D-516C-42E5-A5ED-63FBFC896BDC}" srcOrd="0" destOrd="0" presId="urn:microsoft.com/office/officeart/2005/8/layout/vList5"/>
    <dgm:cxn modelId="{2BA92E1B-0F68-457D-BF7A-21B60B2AA4A6}" type="presOf" srcId="{B8EEFD66-69A6-49C7-860D-0BBC979022F8}" destId="{A199C8A7-7884-4E98-B78E-932E88E9F4BC}" srcOrd="0" destOrd="0" presId="urn:microsoft.com/office/officeart/2005/8/layout/vList5"/>
    <dgm:cxn modelId="{5249F1B2-70DB-4C5F-914C-4C3A9CA4019D}" type="presOf" srcId="{61F09BAA-C768-4487-BF89-7978FDB4D4DE}" destId="{6B9CA01B-9B55-4C60-9922-42CB2CD47BE4}" srcOrd="0" destOrd="0" presId="urn:microsoft.com/office/officeart/2005/8/layout/vList5"/>
    <dgm:cxn modelId="{55C5DE5F-11CC-441B-9AC2-B0F23D65D2B6}" type="presOf" srcId="{F32B8B5D-267F-4F12-9DEB-285A24514AE9}" destId="{332497E6-0463-4A07-9C57-0ED09748D46C}" srcOrd="0" destOrd="0" presId="urn:microsoft.com/office/officeart/2005/8/layout/vList5"/>
    <dgm:cxn modelId="{357DF07D-B288-466F-8896-DA3827A16011}" type="presOf" srcId="{221C25BE-887C-427C-B8DE-8264F8451822}" destId="{7AF1CC20-9CDE-49F5-BF1D-AEFE31DEC0B8}" srcOrd="0" destOrd="0" presId="urn:microsoft.com/office/officeart/2005/8/layout/vList5"/>
    <dgm:cxn modelId="{DE89A02F-A85D-4B84-89E8-BA67DD47E213}" type="presOf" srcId="{92042BDC-C3D9-48FC-9DBA-E9A709DD76E5}" destId="{22AC9FB0-7E1D-4553-B00A-BFCC65DA0E4D}" srcOrd="0" destOrd="0" presId="urn:microsoft.com/office/officeart/2005/8/layout/vList5"/>
    <dgm:cxn modelId="{E18AC273-5032-4A79-984B-67A8E7BA98DB}" srcId="{FC82339A-AA5F-4B27-9BD2-3C76ECE36E51}" destId="{224E714F-6449-42D6-9300-FD0ADF02047F}" srcOrd="1" destOrd="0" parTransId="{3AF5A5F0-32DE-4CB8-B0BF-AD8601221B23}" sibTransId="{129A818B-3282-4D36-B2FE-FAEEBEE77840}"/>
    <dgm:cxn modelId="{605D393E-1D7D-4EF8-BC06-A02A75EB28A6}" type="presOf" srcId="{70382260-550E-4B1B-994B-6B964C7FA0A8}" destId="{786CE0B2-F387-4EE0-926C-5239BFB3F984}" srcOrd="0" destOrd="0" presId="urn:microsoft.com/office/officeart/2005/8/layout/vList5"/>
    <dgm:cxn modelId="{AA2FB486-A9FD-4161-81E3-04A9614671EB}" srcId="{FC82339A-AA5F-4B27-9BD2-3C76ECE36E51}" destId="{92042BDC-C3D9-48FC-9DBA-E9A709DD76E5}" srcOrd="0" destOrd="0" parTransId="{F3612048-0242-4850-8EA5-B19186AD9BAC}" sibTransId="{9D9A86FB-775E-446F-9DD0-44F06DC27A26}"/>
    <dgm:cxn modelId="{4CE504FF-1574-44E4-A39B-1CF92FAE88BF}" srcId="{B8EEFD66-69A6-49C7-860D-0BBC979022F8}" destId="{EC250331-E3E0-4F00-ADE9-14329877C141}" srcOrd="0" destOrd="0" parTransId="{BC86A80B-BB8D-402B-9B35-66F78E9A9C7F}" sibTransId="{DCF9AE7C-CB13-462D-B3F9-15A36FD95103}"/>
    <dgm:cxn modelId="{F2B56487-B2F1-4216-A6FE-816562BD1FFC}" srcId="{B8EEFD66-69A6-49C7-860D-0BBC979022F8}" destId="{FFD21D72-2F38-4D74-9913-40504DDD2A9E}" srcOrd="4" destOrd="0" parTransId="{EFA268B5-14D9-4BB6-A9B5-7B9EE47CCE0D}" sibTransId="{35A3D422-C879-4697-BC3C-F47CF32C764B}"/>
    <dgm:cxn modelId="{329E456B-3ABD-4A3A-BB39-8BB2A6EBEED9}" type="presOf" srcId="{FFD21D72-2F38-4D74-9913-40504DDD2A9E}" destId="{C36D685B-C42A-413D-B754-A5BB1D507DFF}" srcOrd="0" destOrd="0" presId="urn:microsoft.com/office/officeart/2005/8/layout/vList5"/>
    <dgm:cxn modelId="{08387B69-CD32-4F7C-A366-49378C79CF89}" type="presOf" srcId="{BBE5C13B-573F-4753-A56E-7ED3987F7035}" destId="{DDFDE432-E1B7-4957-88F4-3A41C93AC5A1}" srcOrd="0" destOrd="0" presId="urn:microsoft.com/office/officeart/2005/8/layout/vList5"/>
    <dgm:cxn modelId="{2BBA0805-5312-4FB6-BAD9-C2E2E7253868}" srcId="{61F09BAA-C768-4487-BF89-7978FDB4D4DE}" destId="{3428490A-A754-405D-9ECB-3124AEFBD308}" srcOrd="1" destOrd="0" parTransId="{B70A5F90-F25B-4EA8-A066-88BA7FD4E785}" sibTransId="{78C39960-5064-4AEB-9C08-83C79B75E23E}"/>
    <dgm:cxn modelId="{8C8C0075-256F-41E9-8327-6B6C86C8BB2E}" type="presOf" srcId="{EC250331-E3E0-4F00-ADE9-14329877C141}" destId="{6EFE78C6-64AA-43E4-8939-F73312783FE1}" srcOrd="0" destOrd="0" presId="urn:microsoft.com/office/officeart/2005/8/layout/vList5"/>
    <dgm:cxn modelId="{A22B7A41-546B-4F9D-AC79-0F64CC2BE2AC}" srcId="{F32B8B5D-267F-4F12-9DEB-285A24514AE9}" destId="{F58C0232-CA2F-4D23-95C8-6DF618AC851B}" srcOrd="0" destOrd="0" parTransId="{2A9B7251-7498-49ED-B6A7-0C838E31EBE9}" sibTransId="{02169CDA-42DD-4270-9E53-B6E5F2133D84}"/>
    <dgm:cxn modelId="{93641C89-EB3A-4886-9B27-4E5EAF0C3A4B}" type="presParOf" srcId="{A199C8A7-7884-4E98-B78E-932E88E9F4BC}" destId="{950EBAB8-F894-4092-B843-C4D378AD49CA}" srcOrd="0" destOrd="0" presId="urn:microsoft.com/office/officeart/2005/8/layout/vList5"/>
    <dgm:cxn modelId="{10070A5D-31A1-4C47-80E2-B810B9B72822}" type="presParOf" srcId="{950EBAB8-F894-4092-B843-C4D378AD49CA}" destId="{6EFE78C6-64AA-43E4-8939-F73312783FE1}" srcOrd="0" destOrd="0" presId="urn:microsoft.com/office/officeart/2005/8/layout/vList5"/>
    <dgm:cxn modelId="{397FB4C7-62B0-45A2-94DB-BF2D144C021F}" type="presParOf" srcId="{950EBAB8-F894-4092-B843-C4D378AD49CA}" destId="{7AF1CC20-9CDE-49F5-BF1D-AEFE31DEC0B8}" srcOrd="1" destOrd="0" presId="urn:microsoft.com/office/officeart/2005/8/layout/vList5"/>
    <dgm:cxn modelId="{053F01BD-B28A-4D14-A887-01E1A5716FCB}" type="presParOf" srcId="{A199C8A7-7884-4E98-B78E-932E88E9F4BC}" destId="{31034065-71C1-485F-BEC7-4601132C3B22}" srcOrd="1" destOrd="0" presId="urn:microsoft.com/office/officeart/2005/8/layout/vList5"/>
    <dgm:cxn modelId="{CACD2B41-79DB-4CD4-B593-8AF4B9CCD87A}" type="presParOf" srcId="{A199C8A7-7884-4E98-B78E-932E88E9F4BC}" destId="{19B52BA7-CAF2-42FA-8684-512B5B304AD6}" srcOrd="2" destOrd="0" presId="urn:microsoft.com/office/officeart/2005/8/layout/vList5"/>
    <dgm:cxn modelId="{B1D7CF9B-53B3-4A1C-B76F-9524153625BB}" type="presParOf" srcId="{19B52BA7-CAF2-42FA-8684-512B5B304AD6}" destId="{6B9CA01B-9B55-4C60-9922-42CB2CD47BE4}" srcOrd="0" destOrd="0" presId="urn:microsoft.com/office/officeart/2005/8/layout/vList5"/>
    <dgm:cxn modelId="{74425A42-01B9-4C41-99D2-07057FA5766D}" type="presParOf" srcId="{19B52BA7-CAF2-42FA-8684-512B5B304AD6}" destId="{DDFDE432-E1B7-4957-88F4-3A41C93AC5A1}" srcOrd="1" destOrd="0" presId="urn:microsoft.com/office/officeart/2005/8/layout/vList5"/>
    <dgm:cxn modelId="{25F992F2-22F0-4C33-96F1-041A3FE72D00}" type="presParOf" srcId="{A199C8A7-7884-4E98-B78E-932E88E9F4BC}" destId="{18E1C9BF-8962-40AC-AF56-CCD541705490}" srcOrd="3" destOrd="0" presId="urn:microsoft.com/office/officeart/2005/8/layout/vList5"/>
    <dgm:cxn modelId="{6F9786C1-87DB-40E7-BB94-8572E840ECA1}" type="presParOf" srcId="{A199C8A7-7884-4E98-B78E-932E88E9F4BC}" destId="{4C5C7A14-D000-4C08-84A2-A6AD803ECF94}" srcOrd="4" destOrd="0" presId="urn:microsoft.com/office/officeart/2005/8/layout/vList5"/>
    <dgm:cxn modelId="{911D6294-D96C-4665-B960-59F79992D788}" type="presParOf" srcId="{4C5C7A14-D000-4C08-84A2-A6AD803ECF94}" destId="{FE95702D-516C-42E5-A5ED-63FBFC896BDC}" srcOrd="0" destOrd="0" presId="urn:microsoft.com/office/officeart/2005/8/layout/vList5"/>
    <dgm:cxn modelId="{59A22F2D-83B6-4235-95D1-424C260E0A8D}" type="presParOf" srcId="{4C5C7A14-D000-4C08-84A2-A6AD803ECF94}" destId="{22AC9FB0-7E1D-4553-B00A-BFCC65DA0E4D}" srcOrd="1" destOrd="0" presId="urn:microsoft.com/office/officeart/2005/8/layout/vList5"/>
    <dgm:cxn modelId="{A5F2297B-064C-467E-8584-DEDE7C7CB448}" type="presParOf" srcId="{A199C8A7-7884-4E98-B78E-932E88E9F4BC}" destId="{59927CA9-9888-4C38-8A0C-7863A7C7B526}" srcOrd="5" destOrd="0" presId="urn:microsoft.com/office/officeart/2005/8/layout/vList5"/>
    <dgm:cxn modelId="{BAE4B0AA-5068-480E-891E-37FCB5092E43}" type="presParOf" srcId="{A199C8A7-7884-4E98-B78E-932E88E9F4BC}" destId="{94080663-F471-406A-91B2-FB0D553F1581}" srcOrd="6" destOrd="0" presId="urn:microsoft.com/office/officeart/2005/8/layout/vList5"/>
    <dgm:cxn modelId="{DAFB78AF-4CED-4C6C-9EC7-A2F3961886FF}" type="presParOf" srcId="{94080663-F471-406A-91B2-FB0D553F1581}" destId="{332497E6-0463-4A07-9C57-0ED09748D46C}" srcOrd="0" destOrd="0" presId="urn:microsoft.com/office/officeart/2005/8/layout/vList5"/>
    <dgm:cxn modelId="{91053B31-B4D1-47D3-A17B-8DF91995AFEB}" type="presParOf" srcId="{94080663-F471-406A-91B2-FB0D553F1581}" destId="{05329448-849D-42AA-AFE1-271D1AFE3B4E}" srcOrd="1" destOrd="0" presId="urn:microsoft.com/office/officeart/2005/8/layout/vList5"/>
    <dgm:cxn modelId="{5F9231D7-FCE8-4D4F-859F-8E2ED4EF2F9D}" type="presParOf" srcId="{A199C8A7-7884-4E98-B78E-932E88E9F4BC}" destId="{69551FA4-F029-4500-80FC-FFBA27C898BC}" srcOrd="7" destOrd="0" presId="urn:microsoft.com/office/officeart/2005/8/layout/vList5"/>
    <dgm:cxn modelId="{CF6FB3CD-14EA-471E-B08A-BEDC125F3FE3}" type="presParOf" srcId="{A199C8A7-7884-4E98-B78E-932E88E9F4BC}" destId="{90EDB39C-07A2-4CAD-B8F3-88862B1A3096}" srcOrd="8" destOrd="0" presId="urn:microsoft.com/office/officeart/2005/8/layout/vList5"/>
    <dgm:cxn modelId="{12FDA07D-FD24-4665-9C48-A59B9F8309B3}" type="presParOf" srcId="{90EDB39C-07A2-4CAD-B8F3-88862B1A3096}" destId="{C36D685B-C42A-413D-B754-A5BB1D507DFF}" srcOrd="0" destOrd="0" presId="urn:microsoft.com/office/officeart/2005/8/layout/vList5"/>
    <dgm:cxn modelId="{DDD7CA23-D4E2-4B36-BE9F-E01CF2EC52FC}" type="presParOf" srcId="{90EDB39C-07A2-4CAD-B8F3-88862B1A3096}" destId="{786CE0B2-F387-4EE0-926C-5239BFB3F98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FE2EB1-0AF9-4F31-B745-6937032721E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876A91-CF89-4286-B5B8-6ECA4EA6DECD}">
      <dgm:prSet phldrT="[Текст]"/>
      <dgm:spPr/>
      <dgm:t>
        <a:bodyPr/>
        <a:lstStyle/>
        <a:p>
          <a:r>
            <a:rPr lang="ru-RU" dirty="0" smtClean="0"/>
            <a:t>Разработка и реализация программы развития </a:t>
          </a:r>
          <a:endParaRPr lang="ru-RU" dirty="0"/>
        </a:p>
      </dgm:t>
    </dgm:pt>
    <dgm:pt modelId="{E24381C4-8335-48B0-867A-5A1441190235}" type="parTrans" cxnId="{042E12D8-F600-4F55-81D8-2719B19363DD}">
      <dgm:prSet/>
      <dgm:spPr/>
      <dgm:t>
        <a:bodyPr/>
        <a:lstStyle/>
        <a:p>
          <a:endParaRPr lang="ru-RU"/>
        </a:p>
      </dgm:t>
    </dgm:pt>
    <dgm:pt modelId="{834BE240-A418-430E-B359-012445523D6A}" type="sibTrans" cxnId="{042E12D8-F600-4F55-81D8-2719B19363DD}">
      <dgm:prSet/>
      <dgm:spPr/>
      <dgm:t>
        <a:bodyPr/>
        <a:lstStyle/>
        <a:p>
          <a:endParaRPr lang="ru-RU"/>
        </a:p>
      </dgm:t>
    </dgm:pt>
    <dgm:pt modelId="{2D4454B2-DB67-4956-A9F7-8AD27DCACB7B}">
      <dgm:prSet phldrT="[Текст]"/>
      <dgm:spPr/>
      <dgm:t>
        <a:bodyPr/>
        <a:lstStyle/>
        <a:p>
          <a:r>
            <a:rPr lang="ru-RU" dirty="0" smtClean="0"/>
            <a:t>Управление образовательной организацией </a:t>
          </a:r>
          <a:endParaRPr lang="ru-RU" dirty="0"/>
        </a:p>
      </dgm:t>
    </dgm:pt>
    <dgm:pt modelId="{02D36EB7-91AD-4904-BCEE-6D2924C787B1}" type="parTrans" cxnId="{634E7CE4-5DB0-4E09-862F-F787C96A8177}">
      <dgm:prSet/>
      <dgm:spPr/>
      <dgm:t>
        <a:bodyPr/>
        <a:lstStyle/>
        <a:p>
          <a:endParaRPr lang="ru-RU"/>
        </a:p>
      </dgm:t>
    </dgm:pt>
    <dgm:pt modelId="{9F1E1932-BD04-4E45-8438-00AA985771CD}" type="sibTrans" cxnId="{634E7CE4-5DB0-4E09-862F-F787C96A8177}">
      <dgm:prSet/>
      <dgm:spPr/>
      <dgm:t>
        <a:bodyPr/>
        <a:lstStyle/>
        <a:p>
          <a:endParaRPr lang="ru-RU"/>
        </a:p>
      </dgm:t>
    </dgm:pt>
    <dgm:pt modelId="{996F3BE7-937F-4D65-BFF4-40395675C0C7}">
      <dgm:prSet phldrT="[Текст]"/>
      <dgm:spPr/>
      <dgm:t>
        <a:bodyPr/>
        <a:lstStyle/>
        <a:p>
          <a:r>
            <a:rPr lang="ru-RU" dirty="0" smtClean="0"/>
            <a:t>Разработка локальных актов </a:t>
          </a:r>
          <a:endParaRPr lang="ru-RU" dirty="0"/>
        </a:p>
      </dgm:t>
    </dgm:pt>
    <dgm:pt modelId="{A6EA9371-6240-44A4-AC00-1290E1D72AE8}" type="parTrans" cxnId="{887295B4-639A-4F00-AD76-394BE9A9F2B9}">
      <dgm:prSet/>
      <dgm:spPr/>
      <dgm:t>
        <a:bodyPr/>
        <a:lstStyle/>
        <a:p>
          <a:endParaRPr lang="ru-RU"/>
        </a:p>
      </dgm:t>
    </dgm:pt>
    <dgm:pt modelId="{4D704970-EB67-40DE-A15F-5EF16FE3DEEE}" type="sibTrans" cxnId="{887295B4-639A-4F00-AD76-394BE9A9F2B9}">
      <dgm:prSet/>
      <dgm:spPr/>
      <dgm:t>
        <a:bodyPr/>
        <a:lstStyle/>
        <a:p>
          <a:endParaRPr lang="ru-RU"/>
        </a:p>
      </dgm:t>
    </dgm:pt>
    <dgm:pt modelId="{C6390758-9403-4112-BC01-C6C2489EF231}">
      <dgm:prSet phldrT="[Текст]"/>
      <dgm:spPr/>
      <dgm:t>
        <a:bodyPr/>
        <a:lstStyle/>
        <a:p>
          <a:r>
            <a:rPr lang="ru-RU" dirty="0" smtClean="0"/>
            <a:t>Оценка эффективности и результативности деятельности </a:t>
          </a:r>
          <a:endParaRPr lang="ru-RU" dirty="0"/>
        </a:p>
      </dgm:t>
    </dgm:pt>
    <dgm:pt modelId="{AF6C4E59-49BD-4CC5-8946-C4B9485E7681}" type="parTrans" cxnId="{78023E24-3E02-49DA-9DEF-0C5FE9504DCF}">
      <dgm:prSet/>
      <dgm:spPr/>
      <dgm:t>
        <a:bodyPr/>
        <a:lstStyle/>
        <a:p>
          <a:endParaRPr lang="ru-RU"/>
        </a:p>
      </dgm:t>
    </dgm:pt>
    <dgm:pt modelId="{B3E48780-934F-4EDF-8BF8-C2EEF2C3B45F}" type="sibTrans" cxnId="{78023E24-3E02-49DA-9DEF-0C5FE9504DCF}">
      <dgm:prSet/>
      <dgm:spPr/>
      <dgm:t>
        <a:bodyPr/>
        <a:lstStyle/>
        <a:p>
          <a:endParaRPr lang="ru-RU"/>
        </a:p>
      </dgm:t>
    </dgm:pt>
    <dgm:pt modelId="{07D758A3-E766-4229-ADA7-0E874FFAA492}">
      <dgm:prSet phldrT="[Текст]"/>
      <dgm:spPr/>
      <dgm:t>
        <a:bodyPr/>
        <a:lstStyle/>
        <a:p>
          <a:r>
            <a:rPr lang="ru-RU" dirty="0" smtClean="0"/>
            <a:t>Разработка учебно-методической документации </a:t>
          </a:r>
          <a:endParaRPr lang="ru-RU" dirty="0"/>
        </a:p>
      </dgm:t>
    </dgm:pt>
    <dgm:pt modelId="{AB3F7DE3-C978-4477-BCEA-44EA41D03CE8}" type="parTrans" cxnId="{98A9F38E-502F-4112-8E29-8A7625212E8D}">
      <dgm:prSet/>
      <dgm:spPr/>
      <dgm:t>
        <a:bodyPr/>
        <a:lstStyle/>
        <a:p>
          <a:endParaRPr lang="ru-RU"/>
        </a:p>
      </dgm:t>
    </dgm:pt>
    <dgm:pt modelId="{9F545287-B579-4104-8131-3255A3420707}" type="sibTrans" cxnId="{98A9F38E-502F-4112-8E29-8A7625212E8D}">
      <dgm:prSet/>
      <dgm:spPr/>
      <dgm:t>
        <a:bodyPr/>
        <a:lstStyle/>
        <a:p>
          <a:endParaRPr lang="ru-RU"/>
        </a:p>
      </dgm:t>
    </dgm:pt>
    <dgm:pt modelId="{9C363BFE-8822-4BE3-BEEF-D5537B824DE3}">
      <dgm:prSet/>
      <dgm:spPr/>
      <dgm:t>
        <a:bodyPr/>
        <a:lstStyle/>
        <a:p>
          <a:r>
            <a:rPr lang="ru-RU" dirty="0" smtClean="0"/>
            <a:t>Правовое просвещение </a:t>
          </a:r>
          <a:endParaRPr lang="ru-RU" dirty="0"/>
        </a:p>
      </dgm:t>
    </dgm:pt>
    <dgm:pt modelId="{D0CA4F2E-71CB-4D50-8B87-081AF3EEAFFA}" type="parTrans" cxnId="{038D781D-8E2B-4CEA-9BDE-79469C871CFC}">
      <dgm:prSet/>
      <dgm:spPr/>
      <dgm:t>
        <a:bodyPr/>
        <a:lstStyle/>
        <a:p>
          <a:endParaRPr lang="ru-RU"/>
        </a:p>
      </dgm:t>
    </dgm:pt>
    <dgm:pt modelId="{0C676A22-34FD-4D7C-8184-27D610FED0A4}" type="sibTrans" cxnId="{038D781D-8E2B-4CEA-9BDE-79469C871CFC}">
      <dgm:prSet/>
      <dgm:spPr/>
      <dgm:t>
        <a:bodyPr/>
        <a:lstStyle/>
        <a:p>
          <a:endParaRPr lang="ru-RU"/>
        </a:p>
      </dgm:t>
    </dgm:pt>
    <dgm:pt modelId="{4947829E-9AF2-4464-A2D0-63A33CFA144D}" type="pres">
      <dgm:prSet presAssocID="{80FE2EB1-0AF9-4F31-B745-6937032721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FAB268-A0DC-498A-98AC-1639F987AFFA}" type="pres">
      <dgm:prSet presAssocID="{12876A91-CF89-4286-B5B8-6ECA4EA6DEC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F1212-E76B-4D38-90E7-DD1EB3B6EE41}" type="pres">
      <dgm:prSet presAssocID="{834BE240-A418-430E-B359-012445523D6A}" presName="sibTrans" presStyleCnt="0"/>
      <dgm:spPr/>
    </dgm:pt>
    <dgm:pt modelId="{21B2B689-2DC5-46FB-BD2B-38C3F1B90785}" type="pres">
      <dgm:prSet presAssocID="{2D4454B2-DB67-4956-A9F7-8AD27DCACB7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349FA4-C28D-41BB-81BC-9C6E483916E7}" type="pres">
      <dgm:prSet presAssocID="{9F1E1932-BD04-4E45-8438-00AA985771CD}" presName="sibTrans" presStyleCnt="0"/>
      <dgm:spPr/>
    </dgm:pt>
    <dgm:pt modelId="{3B57A7ED-732D-4D98-8A02-FF11BB9ACD06}" type="pres">
      <dgm:prSet presAssocID="{996F3BE7-937F-4D65-BFF4-40395675C0C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BC448-700D-4E75-ACA0-3675DD0A1EB2}" type="pres">
      <dgm:prSet presAssocID="{4D704970-EB67-40DE-A15F-5EF16FE3DEEE}" presName="sibTrans" presStyleCnt="0"/>
      <dgm:spPr/>
    </dgm:pt>
    <dgm:pt modelId="{E14FF1FD-A601-4505-8EF2-3CA331434D0E}" type="pres">
      <dgm:prSet presAssocID="{C6390758-9403-4112-BC01-C6C2489EF23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722040-A60D-40BE-B268-356F6EE9CF61}" type="pres">
      <dgm:prSet presAssocID="{B3E48780-934F-4EDF-8BF8-C2EEF2C3B45F}" presName="sibTrans" presStyleCnt="0"/>
      <dgm:spPr/>
    </dgm:pt>
    <dgm:pt modelId="{9E5EF474-41C1-46CF-95A3-A5721EB9F3B9}" type="pres">
      <dgm:prSet presAssocID="{07D758A3-E766-4229-ADA7-0E874FFAA49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BE6AC7-56D7-41C8-BEA7-695736BC3C52}" type="pres">
      <dgm:prSet presAssocID="{9F545287-B579-4104-8131-3255A3420707}" presName="sibTrans" presStyleCnt="0"/>
      <dgm:spPr/>
    </dgm:pt>
    <dgm:pt modelId="{11CEFCB2-3BFB-446C-8782-AB613EA03E9B}" type="pres">
      <dgm:prSet presAssocID="{9C363BFE-8822-4BE3-BEEF-D5537B824D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2736F0-BF7C-4E77-B430-32849B0F7632}" type="presOf" srcId="{C6390758-9403-4112-BC01-C6C2489EF231}" destId="{E14FF1FD-A601-4505-8EF2-3CA331434D0E}" srcOrd="0" destOrd="0" presId="urn:microsoft.com/office/officeart/2005/8/layout/default"/>
    <dgm:cxn modelId="{2901B581-78A3-41CF-8E57-7782AAAA83F6}" type="presOf" srcId="{9C363BFE-8822-4BE3-BEEF-D5537B824DE3}" destId="{11CEFCB2-3BFB-446C-8782-AB613EA03E9B}" srcOrd="0" destOrd="0" presId="urn:microsoft.com/office/officeart/2005/8/layout/default"/>
    <dgm:cxn modelId="{9EBE7EC7-E58B-4A06-A5FB-E94AF22D4B6B}" type="presOf" srcId="{80FE2EB1-0AF9-4F31-B745-6937032721E0}" destId="{4947829E-9AF2-4464-A2D0-63A33CFA144D}" srcOrd="0" destOrd="0" presId="urn:microsoft.com/office/officeart/2005/8/layout/default"/>
    <dgm:cxn modelId="{6BC85519-E31D-4301-919E-A61443F9F9F8}" type="presOf" srcId="{12876A91-CF89-4286-B5B8-6ECA4EA6DECD}" destId="{20FAB268-A0DC-498A-98AC-1639F987AFFA}" srcOrd="0" destOrd="0" presId="urn:microsoft.com/office/officeart/2005/8/layout/default"/>
    <dgm:cxn modelId="{634E7CE4-5DB0-4E09-862F-F787C96A8177}" srcId="{80FE2EB1-0AF9-4F31-B745-6937032721E0}" destId="{2D4454B2-DB67-4956-A9F7-8AD27DCACB7B}" srcOrd="1" destOrd="0" parTransId="{02D36EB7-91AD-4904-BCEE-6D2924C787B1}" sibTransId="{9F1E1932-BD04-4E45-8438-00AA985771CD}"/>
    <dgm:cxn modelId="{98A9F38E-502F-4112-8E29-8A7625212E8D}" srcId="{80FE2EB1-0AF9-4F31-B745-6937032721E0}" destId="{07D758A3-E766-4229-ADA7-0E874FFAA492}" srcOrd="4" destOrd="0" parTransId="{AB3F7DE3-C978-4477-BCEA-44EA41D03CE8}" sibTransId="{9F545287-B579-4104-8131-3255A3420707}"/>
    <dgm:cxn modelId="{BA4D5F64-E4CC-4074-A12B-98B96AF09B9B}" type="presOf" srcId="{2D4454B2-DB67-4956-A9F7-8AD27DCACB7B}" destId="{21B2B689-2DC5-46FB-BD2B-38C3F1B90785}" srcOrd="0" destOrd="0" presId="urn:microsoft.com/office/officeart/2005/8/layout/default"/>
    <dgm:cxn modelId="{887295B4-639A-4F00-AD76-394BE9A9F2B9}" srcId="{80FE2EB1-0AF9-4F31-B745-6937032721E0}" destId="{996F3BE7-937F-4D65-BFF4-40395675C0C7}" srcOrd="2" destOrd="0" parTransId="{A6EA9371-6240-44A4-AC00-1290E1D72AE8}" sibTransId="{4D704970-EB67-40DE-A15F-5EF16FE3DEEE}"/>
    <dgm:cxn modelId="{E08B68B4-331B-48AF-AE4E-803D31E5EDE7}" type="presOf" srcId="{996F3BE7-937F-4D65-BFF4-40395675C0C7}" destId="{3B57A7ED-732D-4D98-8A02-FF11BB9ACD06}" srcOrd="0" destOrd="0" presId="urn:microsoft.com/office/officeart/2005/8/layout/default"/>
    <dgm:cxn modelId="{038D781D-8E2B-4CEA-9BDE-79469C871CFC}" srcId="{80FE2EB1-0AF9-4F31-B745-6937032721E0}" destId="{9C363BFE-8822-4BE3-BEEF-D5537B824DE3}" srcOrd="5" destOrd="0" parTransId="{D0CA4F2E-71CB-4D50-8B87-081AF3EEAFFA}" sibTransId="{0C676A22-34FD-4D7C-8184-27D610FED0A4}"/>
    <dgm:cxn modelId="{F5D5395B-57A5-4661-BF42-7B465EC4E150}" type="presOf" srcId="{07D758A3-E766-4229-ADA7-0E874FFAA492}" destId="{9E5EF474-41C1-46CF-95A3-A5721EB9F3B9}" srcOrd="0" destOrd="0" presId="urn:microsoft.com/office/officeart/2005/8/layout/default"/>
    <dgm:cxn modelId="{042E12D8-F600-4F55-81D8-2719B19363DD}" srcId="{80FE2EB1-0AF9-4F31-B745-6937032721E0}" destId="{12876A91-CF89-4286-B5B8-6ECA4EA6DECD}" srcOrd="0" destOrd="0" parTransId="{E24381C4-8335-48B0-867A-5A1441190235}" sibTransId="{834BE240-A418-430E-B359-012445523D6A}"/>
    <dgm:cxn modelId="{78023E24-3E02-49DA-9DEF-0C5FE9504DCF}" srcId="{80FE2EB1-0AF9-4F31-B745-6937032721E0}" destId="{C6390758-9403-4112-BC01-C6C2489EF231}" srcOrd="3" destOrd="0" parTransId="{AF6C4E59-49BD-4CC5-8946-C4B9485E7681}" sibTransId="{B3E48780-934F-4EDF-8BF8-C2EEF2C3B45F}"/>
    <dgm:cxn modelId="{D9436919-6E64-48E8-ABA2-48C2EEAE4E80}" type="presParOf" srcId="{4947829E-9AF2-4464-A2D0-63A33CFA144D}" destId="{20FAB268-A0DC-498A-98AC-1639F987AFFA}" srcOrd="0" destOrd="0" presId="urn:microsoft.com/office/officeart/2005/8/layout/default"/>
    <dgm:cxn modelId="{84ABE729-4FE8-4C0F-B943-2129CBC40EEB}" type="presParOf" srcId="{4947829E-9AF2-4464-A2D0-63A33CFA144D}" destId="{896F1212-E76B-4D38-90E7-DD1EB3B6EE41}" srcOrd="1" destOrd="0" presId="urn:microsoft.com/office/officeart/2005/8/layout/default"/>
    <dgm:cxn modelId="{3B7FAAC1-3298-4902-A462-048E4BC62AFD}" type="presParOf" srcId="{4947829E-9AF2-4464-A2D0-63A33CFA144D}" destId="{21B2B689-2DC5-46FB-BD2B-38C3F1B90785}" srcOrd="2" destOrd="0" presId="urn:microsoft.com/office/officeart/2005/8/layout/default"/>
    <dgm:cxn modelId="{4A9A9372-88B2-4EA6-9EBA-FE32915D125A}" type="presParOf" srcId="{4947829E-9AF2-4464-A2D0-63A33CFA144D}" destId="{42349FA4-C28D-41BB-81BC-9C6E483916E7}" srcOrd="3" destOrd="0" presId="urn:microsoft.com/office/officeart/2005/8/layout/default"/>
    <dgm:cxn modelId="{3989F5C4-853E-4F07-981E-F3267260079A}" type="presParOf" srcId="{4947829E-9AF2-4464-A2D0-63A33CFA144D}" destId="{3B57A7ED-732D-4D98-8A02-FF11BB9ACD06}" srcOrd="4" destOrd="0" presId="urn:microsoft.com/office/officeart/2005/8/layout/default"/>
    <dgm:cxn modelId="{1AAB7666-31E6-488B-9E2D-2FD1284283B2}" type="presParOf" srcId="{4947829E-9AF2-4464-A2D0-63A33CFA144D}" destId="{6B1BC448-700D-4E75-ACA0-3675DD0A1EB2}" srcOrd="5" destOrd="0" presId="urn:microsoft.com/office/officeart/2005/8/layout/default"/>
    <dgm:cxn modelId="{780742B4-9F84-4062-B0AF-C8CA4298D1F6}" type="presParOf" srcId="{4947829E-9AF2-4464-A2D0-63A33CFA144D}" destId="{E14FF1FD-A601-4505-8EF2-3CA331434D0E}" srcOrd="6" destOrd="0" presId="urn:microsoft.com/office/officeart/2005/8/layout/default"/>
    <dgm:cxn modelId="{CF85EE81-59AC-475C-95E6-42081B7E6BE4}" type="presParOf" srcId="{4947829E-9AF2-4464-A2D0-63A33CFA144D}" destId="{CA722040-A60D-40BE-B268-356F6EE9CF61}" srcOrd="7" destOrd="0" presId="urn:microsoft.com/office/officeart/2005/8/layout/default"/>
    <dgm:cxn modelId="{740D7DD4-AD79-4552-B29D-2C64808A0733}" type="presParOf" srcId="{4947829E-9AF2-4464-A2D0-63A33CFA144D}" destId="{9E5EF474-41C1-46CF-95A3-A5721EB9F3B9}" srcOrd="8" destOrd="0" presId="urn:microsoft.com/office/officeart/2005/8/layout/default"/>
    <dgm:cxn modelId="{5FB9969C-460E-4D29-AD76-21DAB475A7BB}" type="presParOf" srcId="{4947829E-9AF2-4464-A2D0-63A33CFA144D}" destId="{72BE6AC7-56D7-41C8-BEA7-695736BC3C52}" srcOrd="9" destOrd="0" presId="urn:microsoft.com/office/officeart/2005/8/layout/default"/>
    <dgm:cxn modelId="{C0D16EB1-8F29-46BA-BDE0-6A16DBCE98AC}" type="presParOf" srcId="{4947829E-9AF2-4464-A2D0-63A33CFA144D}" destId="{11CEFCB2-3BFB-446C-8782-AB613EA03E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B82EB16-1263-44D1-A919-05B7A07388A1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D0ABDC-6CD3-47FD-B1D5-61E52620788A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3600" b="1" dirty="0" smtClean="0"/>
            <a:t>Цель: </a:t>
          </a:r>
        </a:p>
        <a:p>
          <a:r>
            <a:rPr lang="ru-RU" sz="2800" dirty="0" smtClean="0"/>
            <a:t>выявить лучшие практики по снижению бюрократической нагрузки в образовании </a:t>
          </a:r>
          <a:endParaRPr lang="ru-RU" sz="2800" dirty="0"/>
        </a:p>
      </dgm:t>
    </dgm:pt>
    <dgm:pt modelId="{2384F7DF-F68B-44EC-AAC5-5C11F60B1A68}" type="parTrans" cxnId="{681B7CEE-3327-4958-9AD8-A3BD0DB850F8}">
      <dgm:prSet/>
      <dgm:spPr/>
      <dgm:t>
        <a:bodyPr/>
        <a:lstStyle/>
        <a:p>
          <a:endParaRPr lang="ru-RU"/>
        </a:p>
      </dgm:t>
    </dgm:pt>
    <dgm:pt modelId="{760E8CCA-5CA0-4C5A-899D-6A0AA25BE3EA}" type="sibTrans" cxnId="{681B7CEE-3327-4958-9AD8-A3BD0DB850F8}">
      <dgm:prSet/>
      <dgm:spPr/>
      <dgm:t>
        <a:bodyPr/>
        <a:lstStyle/>
        <a:p>
          <a:endParaRPr lang="ru-RU"/>
        </a:p>
      </dgm:t>
    </dgm:pt>
    <dgm:pt modelId="{A9D23AD9-D765-4EFE-9921-7CC046156755}">
      <dgm:prSet phldrT="[Текст]" custT="1"/>
      <dgm:spPr/>
      <dgm:t>
        <a:bodyPr/>
        <a:lstStyle/>
        <a:p>
          <a:r>
            <a:rPr lang="ru-RU" sz="3600" b="1" dirty="0" smtClean="0"/>
            <a:t>Конкурс «продуктов»</a:t>
          </a:r>
          <a:endParaRPr lang="ru-RU" sz="3600" b="1" dirty="0"/>
        </a:p>
      </dgm:t>
    </dgm:pt>
    <dgm:pt modelId="{7E80A0CB-3765-4807-965A-59626C1A0A79}" type="parTrans" cxnId="{6E472C57-EAB0-4ACE-B0CF-5ECB2D895FF1}">
      <dgm:prSet/>
      <dgm:spPr/>
      <dgm:t>
        <a:bodyPr/>
        <a:lstStyle/>
        <a:p>
          <a:endParaRPr lang="ru-RU"/>
        </a:p>
      </dgm:t>
    </dgm:pt>
    <dgm:pt modelId="{6D74A3CC-6611-43D8-9464-F84E55E20DA4}" type="sibTrans" cxnId="{6E472C57-EAB0-4ACE-B0CF-5ECB2D895FF1}">
      <dgm:prSet/>
      <dgm:spPr/>
      <dgm:t>
        <a:bodyPr/>
        <a:lstStyle/>
        <a:p>
          <a:endParaRPr lang="ru-RU"/>
        </a:p>
      </dgm:t>
    </dgm:pt>
    <dgm:pt modelId="{745E2C53-A1CC-46F3-95A9-795BA1F08B9E}">
      <dgm:prSet phldrT="[Текст]" custT="1"/>
      <dgm:spPr/>
      <dgm:t>
        <a:bodyPr/>
        <a:lstStyle/>
        <a:p>
          <a:r>
            <a:rPr lang="ru-RU" sz="3600" b="1" dirty="0" smtClean="0"/>
            <a:t>Конкурс организаций </a:t>
          </a:r>
          <a:endParaRPr lang="ru-RU" sz="3600" b="1" dirty="0"/>
        </a:p>
      </dgm:t>
    </dgm:pt>
    <dgm:pt modelId="{C19019E8-36AF-445D-8E6E-3C5AEF6B5DCF}" type="parTrans" cxnId="{1A69F75D-CF63-4E3E-BC30-ECB5F0D354CB}">
      <dgm:prSet/>
      <dgm:spPr/>
      <dgm:t>
        <a:bodyPr/>
        <a:lstStyle/>
        <a:p>
          <a:endParaRPr lang="ru-RU"/>
        </a:p>
      </dgm:t>
    </dgm:pt>
    <dgm:pt modelId="{789930EB-BF85-4791-B46F-D838186CD5B6}" type="sibTrans" cxnId="{1A69F75D-CF63-4E3E-BC30-ECB5F0D354CB}">
      <dgm:prSet/>
      <dgm:spPr/>
      <dgm:t>
        <a:bodyPr/>
        <a:lstStyle/>
        <a:p>
          <a:endParaRPr lang="ru-RU"/>
        </a:p>
      </dgm:t>
    </dgm:pt>
    <dgm:pt modelId="{51B23DA0-F275-4F0B-A238-88B57CA679D8}">
      <dgm:prSet custT="1"/>
      <dgm:spPr/>
      <dgm:t>
        <a:bodyPr/>
        <a:lstStyle/>
        <a:p>
          <a:r>
            <a:rPr lang="ru-RU" sz="2400" dirty="0" smtClean="0"/>
            <a:t> </a:t>
          </a:r>
        </a:p>
        <a:p>
          <a:r>
            <a:rPr lang="ru-RU" sz="2400" dirty="0" smtClean="0"/>
            <a:t>Нормативные документы</a:t>
          </a:r>
        </a:p>
        <a:p>
          <a:r>
            <a:rPr lang="ru-RU" sz="2400" dirty="0" smtClean="0"/>
            <a:t>Должностные инструкции</a:t>
          </a:r>
        </a:p>
        <a:p>
          <a:r>
            <a:rPr lang="ru-RU" sz="2400" dirty="0" smtClean="0"/>
            <a:t>Модели аттестации </a:t>
          </a:r>
        </a:p>
        <a:p>
          <a:r>
            <a:rPr lang="ru-RU" sz="2400" dirty="0" smtClean="0"/>
            <a:t>Модели документооборота  </a:t>
          </a:r>
        </a:p>
        <a:p>
          <a:r>
            <a:rPr lang="ru-RU" sz="2400" dirty="0" smtClean="0"/>
            <a:t> </a:t>
          </a:r>
          <a:endParaRPr lang="ru-RU" sz="2400" dirty="0"/>
        </a:p>
      </dgm:t>
    </dgm:pt>
    <dgm:pt modelId="{96454C97-6E3C-4F7A-B7FF-9F654C580E75}" type="parTrans" cxnId="{6E729B11-BCF6-46C1-8264-F6E2902D4E92}">
      <dgm:prSet/>
      <dgm:spPr/>
      <dgm:t>
        <a:bodyPr/>
        <a:lstStyle/>
        <a:p>
          <a:endParaRPr lang="ru-RU"/>
        </a:p>
      </dgm:t>
    </dgm:pt>
    <dgm:pt modelId="{CEC106AF-7B3B-4FDC-A23B-1BCAA29734EA}" type="sibTrans" cxnId="{6E729B11-BCF6-46C1-8264-F6E2902D4E92}">
      <dgm:prSet/>
      <dgm:spPr/>
      <dgm:t>
        <a:bodyPr/>
        <a:lstStyle/>
        <a:p>
          <a:endParaRPr lang="ru-RU"/>
        </a:p>
      </dgm:t>
    </dgm:pt>
    <dgm:pt modelId="{26F8D1C1-DDA4-4E19-A46B-530BC6CB8330}">
      <dgm:prSet custT="1"/>
      <dgm:spPr/>
      <dgm:t>
        <a:bodyPr/>
        <a:lstStyle/>
        <a:p>
          <a:r>
            <a:rPr lang="ru-RU" sz="2400" dirty="0" smtClean="0"/>
            <a:t>Эффективные модели «безбумажного» управления </a:t>
          </a:r>
          <a:endParaRPr lang="ru-RU" sz="2400" dirty="0"/>
        </a:p>
      </dgm:t>
    </dgm:pt>
    <dgm:pt modelId="{8BD704B2-87CC-4191-937D-A4BDE48436E0}" type="parTrans" cxnId="{439497C3-D591-4862-AB17-E6A7ACE81FA8}">
      <dgm:prSet/>
      <dgm:spPr/>
      <dgm:t>
        <a:bodyPr/>
        <a:lstStyle/>
        <a:p>
          <a:endParaRPr lang="ru-RU"/>
        </a:p>
      </dgm:t>
    </dgm:pt>
    <dgm:pt modelId="{932487D8-0F6B-463E-90DB-71F9D11B93DA}" type="sibTrans" cxnId="{439497C3-D591-4862-AB17-E6A7ACE81FA8}">
      <dgm:prSet/>
      <dgm:spPr/>
      <dgm:t>
        <a:bodyPr/>
        <a:lstStyle/>
        <a:p>
          <a:endParaRPr lang="ru-RU"/>
        </a:p>
      </dgm:t>
    </dgm:pt>
    <dgm:pt modelId="{356A5209-7F8B-4403-B986-857656351F2C}">
      <dgm:prSet custT="1"/>
      <dgm:spPr/>
      <dgm:t>
        <a:bodyPr/>
        <a:lstStyle/>
        <a:p>
          <a:r>
            <a:rPr lang="ru-RU" sz="2400" dirty="0" smtClean="0"/>
            <a:t>Физические лица, творческие и научные  коллективы </a:t>
          </a:r>
        </a:p>
      </dgm:t>
    </dgm:pt>
    <dgm:pt modelId="{FEA5D376-DFBC-4FBE-BB60-B1278BE985AE}" type="parTrans" cxnId="{C02D562D-CCDA-40A3-A011-CB11167E9442}">
      <dgm:prSet/>
      <dgm:spPr/>
      <dgm:t>
        <a:bodyPr/>
        <a:lstStyle/>
        <a:p>
          <a:endParaRPr lang="ru-RU"/>
        </a:p>
      </dgm:t>
    </dgm:pt>
    <dgm:pt modelId="{EBBF0DED-A6DE-48D9-B4D8-A631C225A533}" type="sibTrans" cxnId="{C02D562D-CCDA-40A3-A011-CB11167E9442}">
      <dgm:prSet/>
      <dgm:spPr/>
      <dgm:t>
        <a:bodyPr/>
        <a:lstStyle/>
        <a:p>
          <a:endParaRPr lang="ru-RU"/>
        </a:p>
      </dgm:t>
    </dgm:pt>
    <dgm:pt modelId="{5386E573-03FD-4B30-9CCF-4C0853CA1259}">
      <dgm:prSet custT="1"/>
      <dgm:spPr/>
      <dgm:t>
        <a:bodyPr/>
        <a:lstStyle/>
        <a:p>
          <a:r>
            <a:rPr lang="ru-RU" sz="2400" dirty="0" smtClean="0"/>
            <a:t>Детские сады, школы, колледжи, вузы, ИРО, РОИВ</a:t>
          </a:r>
          <a:endParaRPr lang="ru-RU" sz="2400" dirty="0"/>
        </a:p>
      </dgm:t>
    </dgm:pt>
    <dgm:pt modelId="{4ED210F3-C58F-40AD-B4C5-046D3496B184}" type="parTrans" cxnId="{7E276A55-B8C7-4038-A876-A54C27164DB1}">
      <dgm:prSet/>
      <dgm:spPr/>
      <dgm:t>
        <a:bodyPr/>
        <a:lstStyle/>
        <a:p>
          <a:endParaRPr lang="ru-RU"/>
        </a:p>
      </dgm:t>
    </dgm:pt>
    <dgm:pt modelId="{1010FB4F-EC61-4424-A098-4F33AA913641}" type="sibTrans" cxnId="{7E276A55-B8C7-4038-A876-A54C27164DB1}">
      <dgm:prSet/>
      <dgm:spPr/>
      <dgm:t>
        <a:bodyPr/>
        <a:lstStyle/>
        <a:p>
          <a:endParaRPr lang="ru-RU"/>
        </a:p>
      </dgm:t>
    </dgm:pt>
    <dgm:pt modelId="{560658EC-D7DB-4F3F-8185-1FE8100089DB}" type="pres">
      <dgm:prSet presAssocID="{0B82EB16-1263-44D1-A919-05B7A07388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DCF399-B96E-4431-880C-FC977A461E49}" type="pres">
      <dgm:prSet presAssocID="{96D0ABDC-6CD3-47FD-B1D5-61E52620788A}" presName="hierRoot1" presStyleCnt="0">
        <dgm:presLayoutVars>
          <dgm:hierBranch val="init"/>
        </dgm:presLayoutVars>
      </dgm:prSet>
      <dgm:spPr/>
    </dgm:pt>
    <dgm:pt modelId="{56820951-8A38-443D-B24A-E8628E245821}" type="pres">
      <dgm:prSet presAssocID="{96D0ABDC-6CD3-47FD-B1D5-61E52620788A}" presName="rootComposite1" presStyleCnt="0"/>
      <dgm:spPr/>
    </dgm:pt>
    <dgm:pt modelId="{611F6167-47EB-4CF9-AD81-03410858800B}" type="pres">
      <dgm:prSet presAssocID="{96D0ABDC-6CD3-47FD-B1D5-61E52620788A}" presName="rootText1" presStyleLbl="node0" presStyleIdx="0" presStyleCnt="1" custScaleX="758405" custScaleY="255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708E3-238E-4E25-8F45-2BE4569AC96D}" type="pres">
      <dgm:prSet presAssocID="{96D0ABDC-6CD3-47FD-B1D5-61E52620788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D543A3F-55C4-4680-B8D5-97E77599B294}" type="pres">
      <dgm:prSet presAssocID="{96D0ABDC-6CD3-47FD-B1D5-61E52620788A}" presName="hierChild2" presStyleCnt="0"/>
      <dgm:spPr/>
    </dgm:pt>
    <dgm:pt modelId="{683CF547-0D07-4831-A8CA-8E9FBDDD0F2D}" type="pres">
      <dgm:prSet presAssocID="{7E80A0CB-3765-4807-965A-59626C1A0A79}" presName="Name37" presStyleLbl="parChTrans1D2" presStyleIdx="0" presStyleCnt="2"/>
      <dgm:spPr/>
      <dgm:t>
        <a:bodyPr/>
        <a:lstStyle/>
        <a:p>
          <a:endParaRPr lang="ru-RU"/>
        </a:p>
      </dgm:t>
    </dgm:pt>
    <dgm:pt modelId="{0DDB4A53-9C40-4105-AEF0-F82AC7E932CB}" type="pres">
      <dgm:prSet presAssocID="{A9D23AD9-D765-4EFE-9921-7CC046156755}" presName="hierRoot2" presStyleCnt="0">
        <dgm:presLayoutVars>
          <dgm:hierBranch val="init"/>
        </dgm:presLayoutVars>
      </dgm:prSet>
      <dgm:spPr/>
    </dgm:pt>
    <dgm:pt modelId="{EED506C7-D786-4795-AE43-1CCB8E7F011D}" type="pres">
      <dgm:prSet presAssocID="{A9D23AD9-D765-4EFE-9921-7CC046156755}" presName="rootComposite" presStyleCnt="0"/>
      <dgm:spPr/>
    </dgm:pt>
    <dgm:pt modelId="{6787B631-2488-4B63-A37D-D4CCB511EDFB}" type="pres">
      <dgm:prSet presAssocID="{A9D23AD9-D765-4EFE-9921-7CC046156755}" presName="rootText" presStyleLbl="node2" presStyleIdx="0" presStyleCnt="2" custScaleX="358639" custScaleY="255873" custLinFactNeighborX="397" custLinFactNeighborY="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805F52-B930-46BF-ABD8-4CBA806BB90B}" type="pres">
      <dgm:prSet presAssocID="{A9D23AD9-D765-4EFE-9921-7CC046156755}" presName="rootConnector" presStyleLbl="node2" presStyleIdx="0" presStyleCnt="2"/>
      <dgm:spPr/>
      <dgm:t>
        <a:bodyPr/>
        <a:lstStyle/>
        <a:p>
          <a:endParaRPr lang="ru-RU"/>
        </a:p>
      </dgm:t>
    </dgm:pt>
    <dgm:pt modelId="{C1035007-54FC-4DE0-963C-998CCF3F18AA}" type="pres">
      <dgm:prSet presAssocID="{A9D23AD9-D765-4EFE-9921-7CC046156755}" presName="hierChild4" presStyleCnt="0"/>
      <dgm:spPr/>
    </dgm:pt>
    <dgm:pt modelId="{36593136-40AA-453F-9D5B-D13774CEED15}" type="pres">
      <dgm:prSet presAssocID="{96454C97-6E3C-4F7A-B7FF-9F654C580E75}" presName="Name37" presStyleLbl="parChTrans1D3" presStyleIdx="0" presStyleCnt="4"/>
      <dgm:spPr/>
      <dgm:t>
        <a:bodyPr/>
        <a:lstStyle/>
        <a:p>
          <a:endParaRPr lang="ru-RU"/>
        </a:p>
      </dgm:t>
    </dgm:pt>
    <dgm:pt modelId="{BD75521B-387A-42C6-BC94-0227958269F0}" type="pres">
      <dgm:prSet presAssocID="{51B23DA0-F275-4F0B-A238-88B57CA679D8}" presName="hierRoot2" presStyleCnt="0">
        <dgm:presLayoutVars>
          <dgm:hierBranch val="init"/>
        </dgm:presLayoutVars>
      </dgm:prSet>
      <dgm:spPr/>
    </dgm:pt>
    <dgm:pt modelId="{B3D1AC4B-EE1B-4F4A-9905-E4A6D063DC8B}" type="pres">
      <dgm:prSet presAssocID="{51B23DA0-F275-4F0B-A238-88B57CA679D8}" presName="rootComposite" presStyleCnt="0"/>
      <dgm:spPr/>
    </dgm:pt>
    <dgm:pt modelId="{75A9C342-A46A-43C3-BD16-23C0A1DC6586}" type="pres">
      <dgm:prSet presAssocID="{51B23DA0-F275-4F0B-A238-88B57CA679D8}" presName="rootText" presStyleLbl="node3" presStyleIdx="0" presStyleCnt="4" custScaleX="318688" custScaleY="336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F73AC7-2BE7-4A18-B0B0-5741827162D8}" type="pres">
      <dgm:prSet presAssocID="{51B23DA0-F275-4F0B-A238-88B57CA679D8}" presName="rootConnector" presStyleLbl="node3" presStyleIdx="0" presStyleCnt="4"/>
      <dgm:spPr/>
      <dgm:t>
        <a:bodyPr/>
        <a:lstStyle/>
        <a:p>
          <a:endParaRPr lang="ru-RU"/>
        </a:p>
      </dgm:t>
    </dgm:pt>
    <dgm:pt modelId="{8A0174C5-23A1-40B1-BCD3-DC3281F4ECEE}" type="pres">
      <dgm:prSet presAssocID="{51B23DA0-F275-4F0B-A238-88B57CA679D8}" presName="hierChild4" presStyleCnt="0"/>
      <dgm:spPr/>
    </dgm:pt>
    <dgm:pt modelId="{00F47958-C47B-479C-8BA0-B4BA9D86F2B9}" type="pres">
      <dgm:prSet presAssocID="{51B23DA0-F275-4F0B-A238-88B57CA679D8}" presName="hierChild5" presStyleCnt="0"/>
      <dgm:spPr/>
    </dgm:pt>
    <dgm:pt modelId="{05597CBE-8238-42BE-9E63-EB6EE26734B1}" type="pres">
      <dgm:prSet presAssocID="{FEA5D376-DFBC-4FBE-BB60-B1278BE985AE}" presName="Name37" presStyleLbl="parChTrans1D3" presStyleIdx="1" presStyleCnt="4"/>
      <dgm:spPr/>
      <dgm:t>
        <a:bodyPr/>
        <a:lstStyle/>
        <a:p>
          <a:endParaRPr lang="ru-RU"/>
        </a:p>
      </dgm:t>
    </dgm:pt>
    <dgm:pt modelId="{EC71F200-675A-40A0-B770-1716F95379F8}" type="pres">
      <dgm:prSet presAssocID="{356A5209-7F8B-4403-B986-857656351F2C}" presName="hierRoot2" presStyleCnt="0">
        <dgm:presLayoutVars>
          <dgm:hierBranch val="init"/>
        </dgm:presLayoutVars>
      </dgm:prSet>
      <dgm:spPr/>
    </dgm:pt>
    <dgm:pt modelId="{276A3234-4AC7-4AD7-A5B5-2E7A24469977}" type="pres">
      <dgm:prSet presAssocID="{356A5209-7F8B-4403-B986-857656351F2C}" presName="rootComposite" presStyleCnt="0"/>
      <dgm:spPr/>
    </dgm:pt>
    <dgm:pt modelId="{661047A2-F85E-4138-8714-27FEE192E3A6}" type="pres">
      <dgm:prSet presAssocID="{356A5209-7F8B-4403-B986-857656351F2C}" presName="rootText" presStyleLbl="node3" presStyleIdx="1" presStyleCnt="4" custScaleX="318688" custScaleY="336661" custLinFactNeighborX="-3210" custLinFactNeighborY="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6D79BB-7F96-4191-A32E-790178AF4CAA}" type="pres">
      <dgm:prSet presAssocID="{356A5209-7F8B-4403-B986-857656351F2C}" presName="rootConnector" presStyleLbl="node3" presStyleIdx="1" presStyleCnt="4"/>
      <dgm:spPr/>
      <dgm:t>
        <a:bodyPr/>
        <a:lstStyle/>
        <a:p>
          <a:endParaRPr lang="ru-RU"/>
        </a:p>
      </dgm:t>
    </dgm:pt>
    <dgm:pt modelId="{7883B910-3E97-4EB0-82E8-A639DE0B1BEF}" type="pres">
      <dgm:prSet presAssocID="{356A5209-7F8B-4403-B986-857656351F2C}" presName="hierChild4" presStyleCnt="0"/>
      <dgm:spPr/>
    </dgm:pt>
    <dgm:pt modelId="{C7327251-4C38-48D2-A4AD-67EDCBE2FDAE}" type="pres">
      <dgm:prSet presAssocID="{356A5209-7F8B-4403-B986-857656351F2C}" presName="hierChild5" presStyleCnt="0"/>
      <dgm:spPr/>
    </dgm:pt>
    <dgm:pt modelId="{CFEF1BA0-C99B-470D-A205-CFC271CC89F4}" type="pres">
      <dgm:prSet presAssocID="{A9D23AD9-D765-4EFE-9921-7CC046156755}" presName="hierChild5" presStyleCnt="0"/>
      <dgm:spPr/>
    </dgm:pt>
    <dgm:pt modelId="{23BEE5C1-0DB1-45A1-AE22-F993F440C253}" type="pres">
      <dgm:prSet presAssocID="{C19019E8-36AF-445D-8E6E-3C5AEF6B5DCF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5DE86DF-107C-406D-BB18-E7ED9FE84D6A}" type="pres">
      <dgm:prSet presAssocID="{745E2C53-A1CC-46F3-95A9-795BA1F08B9E}" presName="hierRoot2" presStyleCnt="0">
        <dgm:presLayoutVars>
          <dgm:hierBranch val="init"/>
        </dgm:presLayoutVars>
      </dgm:prSet>
      <dgm:spPr/>
    </dgm:pt>
    <dgm:pt modelId="{89D72F20-EC42-41F9-BF10-7283C31C6C1F}" type="pres">
      <dgm:prSet presAssocID="{745E2C53-A1CC-46F3-95A9-795BA1F08B9E}" presName="rootComposite" presStyleCnt="0"/>
      <dgm:spPr/>
    </dgm:pt>
    <dgm:pt modelId="{5C83273E-0882-4F10-B6A3-0477521B9C7A}" type="pres">
      <dgm:prSet presAssocID="{745E2C53-A1CC-46F3-95A9-795BA1F08B9E}" presName="rootText" presStyleLbl="node2" presStyleIdx="1" presStyleCnt="2" custScaleX="369830" custScaleY="2558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B0A857-DDFB-489F-99BD-F3BF4BA17C7D}" type="pres">
      <dgm:prSet presAssocID="{745E2C53-A1CC-46F3-95A9-795BA1F08B9E}" presName="rootConnector" presStyleLbl="node2" presStyleIdx="1" presStyleCnt="2"/>
      <dgm:spPr/>
      <dgm:t>
        <a:bodyPr/>
        <a:lstStyle/>
        <a:p>
          <a:endParaRPr lang="ru-RU"/>
        </a:p>
      </dgm:t>
    </dgm:pt>
    <dgm:pt modelId="{62664E46-30FA-4B5F-B0EC-0B4D4E264333}" type="pres">
      <dgm:prSet presAssocID="{745E2C53-A1CC-46F3-95A9-795BA1F08B9E}" presName="hierChild4" presStyleCnt="0"/>
      <dgm:spPr/>
    </dgm:pt>
    <dgm:pt modelId="{FD390903-EDB4-4A4B-814C-F8430FD8DE29}" type="pres">
      <dgm:prSet presAssocID="{8BD704B2-87CC-4191-937D-A4BDE48436E0}" presName="Name37" presStyleLbl="parChTrans1D3" presStyleIdx="2" presStyleCnt="4"/>
      <dgm:spPr/>
      <dgm:t>
        <a:bodyPr/>
        <a:lstStyle/>
        <a:p>
          <a:endParaRPr lang="ru-RU"/>
        </a:p>
      </dgm:t>
    </dgm:pt>
    <dgm:pt modelId="{057DD5EE-9AF1-4FF0-9484-6FD2E68AD405}" type="pres">
      <dgm:prSet presAssocID="{26F8D1C1-DDA4-4E19-A46B-530BC6CB8330}" presName="hierRoot2" presStyleCnt="0">
        <dgm:presLayoutVars>
          <dgm:hierBranch val="init"/>
        </dgm:presLayoutVars>
      </dgm:prSet>
      <dgm:spPr/>
    </dgm:pt>
    <dgm:pt modelId="{0F1A1F6B-42D8-4EBC-B93A-E7D5C7986549}" type="pres">
      <dgm:prSet presAssocID="{26F8D1C1-DDA4-4E19-A46B-530BC6CB8330}" presName="rootComposite" presStyleCnt="0"/>
      <dgm:spPr/>
    </dgm:pt>
    <dgm:pt modelId="{92165518-737C-4776-9797-84AC1F2B7575}" type="pres">
      <dgm:prSet presAssocID="{26F8D1C1-DDA4-4E19-A46B-530BC6CB8330}" presName="rootText" presStyleLbl="node3" presStyleIdx="2" presStyleCnt="4" custScaleX="318688" custScaleY="3366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5AB9D1-0F03-4C1B-B9C6-F9BDB5E41E1A}" type="pres">
      <dgm:prSet presAssocID="{26F8D1C1-DDA4-4E19-A46B-530BC6CB8330}" presName="rootConnector" presStyleLbl="node3" presStyleIdx="2" presStyleCnt="4"/>
      <dgm:spPr/>
      <dgm:t>
        <a:bodyPr/>
        <a:lstStyle/>
        <a:p>
          <a:endParaRPr lang="ru-RU"/>
        </a:p>
      </dgm:t>
    </dgm:pt>
    <dgm:pt modelId="{CA9CA521-49A5-4B14-80BA-6B031C7A3DEE}" type="pres">
      <dgm:prSet presAssocID="{26F8D1C1-DDA4-4E19-A46B-530BC6CB8330}" presName="hierChild4" presStyleCnt="0"/>
      <dgm:spPr/>
    </dgm:pt>
    <dgm:pt modelId="{23D13B69-21E1-402D-A4B8-4DB6DE2B9E56}" type="pres">
      <dgm:prSet presAssocID="{26F8D1C1-DDA4-4E19-A46B-530BC6CB8330}" presName="hierChild5" presStyleCnt="0"/>
      <dgm:spPr/>
    </dgm:pt>
    <dgm:pt modelId="{806E876B-6F55-435C-9F2F-E692C4309799}" type="pres">
      <dgm:prSet presAssocID="{4ED210F3-C58F-40AD-B4C5-046D3496B184}" presName="Name37" presStyleLbl="parChTrans1D3" presStyleIdx="3" presStyleCnt="4"/>
      <dgm:spPr/>
      <dgm:t>
        <a:bodyPr/>
        <a:lstStyle/>
        <a:p>
          <a:endParaRPr lang="ru-RU"/>
        </a:p>
      </dgm:t>
    </dgm:pt>
    <dgm:pt modelId="{E33B893E-B61A-4722-8298-DCD97D424E99}" type="pres">
      <dgm:prSet presAssocID="{5386E573-03FD-4B30-9CCF-4C0853CA1259}" presName="hierRoot2" presStyleCnt="0">
        <dgm:presLayoutVars>
          <dgm:hierBranch val="init"/>
        </dgm:presLayoutVars>
      </dgm:prSet>
      <dgm:spPr/>
    </dgm:pt>
    <dgm:pt modelId="{D11BBCAD-97B7-4F0C-933F-BC7EB425C033}" type="pres">
      <dgm:prSet presAssocID="{5386E573-03FD-4B30-9CCF-4C0853CA1259}" presName="rootComposite" presStyleCnt="0"/>
      <dgm:spPr/>
    </dgm:pt>
    <dgm:pt modelId="{C9733807-51F9-420E-8B0C-E1C4077CE7C9}" type="pres">
      <dgm:prSet presAssocID="{5386E573-03FD-4B30-9CCF-4C0853CA1259}" presName="rootText" presStyleLbl="node3" presStyleIdx="3" presStyleCnt="4" custScaleX="316548" custScaleY="3216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A305FB-6463-4D42-BAD8-6C4954B395BC}" type="pres">
      <dgm:prSet presAssocID="{5386E573-03FD-4B30-9CCF-4C0853CA1259}" presName="rootConnector" presStyleLbl="node3" presStyleIdx="3" presStyleCnt="4"/>
      <dgm:spPr/>
      <dgm:t>
        <a:bodyPr/>
        <a:lstStyle/>
        <a:p>
          <a:endParaRPr lang="ru-RU"/>
        </a:p>
      </dgm:t>
    </dgm:pt>
    <dgm:pt modelId="{5E1AF02B-2231-408D-BA74-84A30F908160}" type="pres">
      <dgm:prSet presAssocID="{5386E573-03FD-4B30-9CCF-4C0853CA1259}" presName="hierChild4" presStyleCnt="0"/>
      <dgm:spPr/>
    </dgm:pt>
    <dgm:pt modelId="{738B028D-5293-435A-A824-B5752AD02326}" type="pres">
      <dgm:prSet presAssocID="{5386E573-03FD-4B30-9CCF-4C0853CA1259}" presName="hierChild5" presStyleCnt="0"/>
      <dgm:spPr/>
    </dgm:pt>
    <dgm:pt modelId="{60F39714-D6E3-4B84-9888-997500C069E7}" type="pres">
      <dgm:prSet presAssocID="{745E2C53-A1CC-46F3-95A9-795BA1F08B9E}" presName="hierChild5" presStyleCnt="0"/>
      <dgm:spPr/>
    </dgm:pt>
    <dgm:pt modelId="{C319BA56-F256-4B1B-95C9-1982A2EEC204}" type="pres">
      <dgm:prSet presAssocID="{96D0ABDC-6CD3-47FD-B1D5-61E52620788A}" presName="hierChild3" presStyleCnt="0"/>
      <dgm:spPr/>
    </dgm:pt>
  </dgm:ptLst>
  <dgm:cxnLst>
    <dgm:cxn modelId="{C02D562D-CCDA-40A3-A011-CB11167E9442}" srcId="{A9D23AD9-D765-4EFE-9921-7CC046156755}" destId="{356A5209-7F8B-4403-B986-857656351F2C}" srcOrd="1" destOrd="0" parTransId="{FEA5D376-DFBC-4FBE-BB60-B1278BE985AE}" sibTransId="{EBBF0DED-A6DE-48D9-B4D8-A631C225A533}"/>
    <dgm:cxn modelId="{73D5FF0F-6741-44BD-82C2-A4B18C101101}" type="presOf" srcId="{745E2C53-A1CC-46F3-95A9-795BA1F08B9E}" destId="{5C83273E-0882-4F10-B6A3-0477521B9C7A}" srcOrd="0" destOrd="0" presId="urn:microsoft.com/office/officeart/2005/8/layout/orgChart1"/>
    <dgm:cxn modelId="{0F89087E-0A78-4F33-915A-F6138839AA32}" type="presOf" srcId="{5386E573-03FD-4B30-9CCF-4C0853CA1259}" destId="{09A305FB-6463-4D42-BAD8-6C4954B395BC}" srcOrd="1" destOrd="0" presId="urn:microsoft.com/office/officeart/2005/8/layout/orgChart1"/>
    <dgm:cxn modelId="{7E276A55-B8C7-4038-A876-A54C27164DB1}" srcId="{745E2C53-A1CC-46F3-95A9-795BA1F08B9E}" destId="{5386E573-03FD-4B30-9CCF-4C0853CA1259}" srcOrd="1" destOrd="0" parTransId="{4ED210F3-C58F-40AD-B4C5-046D3496B184}" sibTransId="{1010FB4F-EC61-4424-A098-4F33AA913641}"/>
    <dgm:cxn modelId="{1B718566-4F74-46BE-AA1B-BEEF7FDA4C2B}" type="presOf" srcId="{96D0ABDC-6CD3-47FD-B1D5-61E52620788A}" destId="{BB5708E3-238E-4E25-8F45-2BE4569AC96D}" srcOrd="1" destOrd="0" presId="urn:microsoft.com/office/officeart/2005/8/layout/orgChart1"/>
    <dgm:cxn modelId="{96C10B37-3FD9-4025-8484-8805CA366926}" type="presOf" srcId="{0B82EB16-1263-44D1-A919-05B7A07388A1}" destId="{560658EC-D7DB-4F3F-8185-1FE8100089DB}" srcOrd="0" destOrd="0" presId="urn:microsoft.com/office/officeart/2005/8/layout/orgChart1"/>
    <dgm:cxn modelId="{022EE017-5194-42AD-83DD-F3CE3D4EB42A}" type="presOf" srcId="{356A5209-7F8B-4403-B986-857656351F2C}" destId="{661047A2-F85E-4138-8714-27FEE192E3A6}" srcOrd="0" destOrd="0" presId="urn:microsoft.com/office/officeart/2005/8/layout/orgChart1"/>
    <dgm:cxn modelId="{00A66C20-478E-4D34-9892-EF5AA1390FEF}" type="presOf" srcId="{26F8D1C1-DDA4-4E19-A46B-530BC6CB8330}" destId="{92165518-737C-4776-9797-84AC1F2B7575}" srcOrd="0" destOrd="0" presId="urn:microsoft.com/office/officeart/2005/8/layout/orgChart1"/>
    <dgm:cxn modelId="{631537CA-1C2F-47AD-950E-32EE8C6E1DFF}" type="presOf" srcId="{A9D23AD9-D765-4EFE-9921-7CC046156755}" destId="{3A805F52-B930-46BF-ABD8-4CBA806BB90B}" srcOrd="1" destOrd="0" presId="urn:microsoft.com/office/officeart/2005/8/layout/orgChart1"/>
    <dgm:cxn modelId="{77E18A6B-8A75-4AE3-AD5B-F718F2A0C1A7}" type="presOf" srcId="{7E80A0CB-3765-4807-965A-59626C1A0A79}" destId="{683CF547-0D07-4831-A8CA-8E9FBDDD0F2D}" srcOrd="0" destOrd="0" presId="urn:microsoft.com/office/officeart/2005/8/layout/orgChart1"/>
    <dgm:cxn modelId="{5583C09F-C49E-4E54-B459-B1C4EF8D4697}" type="presOf" srcId="{A9D23AD9-D765-4EFE-9921-7CC046156755}" destId="{6787B631-2488-4B63-A37D-D4CCB511EDFB}" srcOrd="0" destOrd="0" presId="urn:microsoft.com/office/officeart/2005/8/layout/orgChart1"/>
    <dgm:cxn modelId="{B5B2DD57-F102-4F6D-8F77-1A356EA46D6D}" type="presOf" srcId="{356A5209-7F8B-4403-B986-857656351F2C}" destId="{F66D79BB-7F96-4191-A32E-790178AF4CAA}" srcOrd="1" destOrd="0" presId="urn:microsoft.com/office/officeart/2005/8/layout/orgChart1"/>
    <dgm:cxn modelId="{46C2FA23-F26B-474B-9E67-007ABEEB996D}" type="presOf" srcId="{4ED210F3-C58F-40AD-B4C5-046D3496B184}" destId="{806E876B-6F55-435C-9F2F-E692C4309799}" srcOrd="0" destOrd="0" presId="urn:microsoft.com/office/officeart/2005/8/layout/orgChart1"/>
    <dgm:cxn modelId="{1A69F75D-CF63-4E3E-BC30-ECB5F0D354CB}" srcId="{96D0ABDC-6CD3-47FD-B1D5-61E52620788A}" destId="{745E2C53-A1CC-46F3-95A9-795BA1F08B9E}" srcOrd="1" destOrd="0" parTransId="{C19019E8-36AF-445D-8E6E-3C5AEF6B5DCF}" sibTransId="{789930EB-BF85-4791-B46F-D838186CD5B6}"/>
    <dgm:cxn modelId="{A4FE9152-177E-47DA-A17F-BFEF804564B7}" type="presOf" srcId="{26F8D1C1-DDA4-4E19-A46B-530BC6CB8330}" destId="{635AB9D1-0F03-4C1B-B9C6-F9BDB5E41E1A}" srcOrd="1" destOrd="0" presId="urn:microsoft.com/office/officeart/2005/8/layout/orgChart1"/>
    <dgm:cxn modelId="{439497C3-D591-4862-AB17-E6A7ACE81FA8}" srcId="{745E2C53-A1CC-46F3-95A9-795BA1F08B9E}" destId="{26F8D1C1-DDA4-4E19-A46B-530BC6CB8330}" srcOrd="0" destOrd="0" parTransId="{8BD704B2-87CC-4191-937D-A4BDE48436E0}" sibTransId="{932487D8-0F6B-463E-90DB-71F9D11B93DA}"/>
    <dgm:cxn modelId="{0F74855E-C8AC-4F16-94FC-2BF821014B7E}" type="presOf" srcId="{96454C97-6E3C-4F7A-B7FF-9F654C580E75}" destId="{36593136-40AA-453F-9D5B-D13774CEED15}" srcOrd="0" destOrd="0" presId="urn:microsoft.com/office/officeart/2005/8/layout/orgChart1"/>
    <dgm:cxn modelId="{E8ADA3E8-D5BB-4848-9354-886DEEEBBEB5}" type="presOf" srcId="{745E2C53-A1CC-46F3-95A9-795BA1F08B9E}" destId="{37B0A857-DDFB-489F-99BD-F3BF4BA17C7D}" srcOrd="1" destOrd="0" presId="urn:microsoft.com/office/officeart/2005/8/layout/orgChart1"/>
    <dgm:cxn modelId="{F4FEA937-0920-4DAE-BD9D-5EFFE9F5CF2D}" type="presOf" srcId="{FEA5D376-DFBC-4FBE-BB60-B1278BE985AE}" destId="{05597CBE-8238-42BE-9E63-EB6EE26734B1}" srcOrd="0" destOrd="0" presId="urn:microsoft.com/office/officeart/2005/8/layout/orgChart1"/>
    <dgm:cxn modelId="{6E729B11-BCF6-46C1-8264-F6E2902D4E92}" srcId="{A9D23AD9-D765-4EFE-9921-7CC046156755}" destId="{51B23DA0-F275-4F0B-A238-88B57CA679D8}" srcOrd="0" destOrd="0" parTransId="{96454C97-6E3C-4F7A-B7FF-9F654C580E75}" sibTransId="{CEC106AF-7B3B-4FDC-A23B-1BCAA29734EA}"/>
    <dgm:cxn modelId="{F578CD0C-60F9-47D4-9673-D1E043AFA9A0}" type="presOf" srcId="{51B23DA0-F275-4F0B-A238-88B57CA679D8}" destId="{F2F73AC7-2BE7-4A18-B0B0-5741827162D8}" srcOrd="1" destOrd="0" presId="urn:microsoft.com/office/officeart/2005/8/layout/orgChart1"/>
    <dgm:cxn modelId="{A41B22C1-F8F8-4002-AACB-521CE64A4CD0}" type="presOf" srcId="{51B23DA0-F275-4F0B-A238-88B57CA679D8}" destId="{75A9C342-A46A-43C3-BD16-23C0A1DC6586}" srcOrd="0" destOrd="0" presId="urn:microsoft.com/office/officeart/2005/8/layout/orgChart1"/>
    <dgm:cxn modelId="{681B7CEE-3327-4958-9AD8-A3BD0DB850F8}" srcId="{0B82EB16-1263-44D1-A919-05B7A07388A1}" destId="{96D0ABDC-6CD3-47FD-B1D5-61E52620788A}" srcOrd="0" destOrd="0" parTransId="{2384F7DF-F68B-44EC-AAC5-5C11F60B1A68}" sibTransId="{760E8CCA-5CA0-4C5A-899D-6A0AA25BE3EA}"/>
    <dgm:cxn modelId="{CD3F23E6-8DE1-40C0-9B33-4279B79C4C08}" type="presOf" srcId="{5386E573-03FD-4B30-9CCF-4C0853CA1259}" destId="{C9733807-51F9-420E-8B0C-E1C4077CE7C9}" srcOrd="0" destOrd="0" presId="urn:microsoft.com/office/officeart/2005/8/layout/orgChart1"/>
    <dgm:cxn modelId="{6E472C57-EAB0-4ACE-B0CF-5ECB2D895FF1}" srcId="{96D0ABDC-6CD3-47FD-B1D5-61E52620788A}" destId="{A9D23AD9-D765-4EFE-9921-7CC046156755}" srcOrd="0" destOrd="0" parTransId="{7E80A0CB-3765-4807-965A-59626C1A0A79}" sibTransId="{6D74A3CC-6611-43D8-9464-F84E55E20DA4}"/>
    <dgm:cxn modelId="{62E0CB6C-AEF5-417A-97B5-90E5A0A0F2AF}" type="presOf" srcId="{8BD704B2-87CC-4191-937D-A4BDE48436E0}" destId="{FD390903-EDB4-4A4B-814C-F8430FD8DE29}" srcOrd="0" destOrd="0" presId="urn:microsoft.com/office/officeart/2005/8/layout/orgChart1"/>
    <dgm:cxn modelId="{220A25A3-7DB7-45D8-B3D7-EFC492C5583E}" type="presOf" srcId="{C19019E8-36AF-445D-8E6E-3C5AEF6B5DCF}" destId="{23BEE5C1-0DB1-45A1-AE22-F993F440C253}" srcOrd="0" destOrd="0" presId="urn:microsoft.com/office/officeart/2005/8/layout/orgChart1"/>
    <dgm:cxn modelId="{61F8FDF1-46BF-4CBD-B39D-46E687C6A03B}" type="presOf" srcId="{96D0ABDC-6CD3-47FD-B1D5-61E52620788A}" destId="{611F6167-47EB-4CF9-AD81-03410858800B}" srcOrd="0" destOrd="0" presId="urn:microsoft.com/office/officeart/2005/8/layout/orgChart1"/>
    <dgm:cxn modelId="{20D26D70-D08B-4A8D-9BE5-1A739DAA2616}" type="presParOf" srcId="{560658EC-D7DB-4F3F-8185-1FE8100089DB}" destId="{C7DCF399-B96E-4431-880C-FC977A461E49}" srcOrd="0" destOrd="0" presId="urn:microsoft.com/office/officeart/2005/8/layout/orgChart1"/>
    <dgm:cxn modelId="{8CBFE5FD-736C-49EA-8418-E9532B695E5B}" type="presParOf" srcId="{C7DCF399-B96E-4431-880C-FC977A461E49}" destId="{56820951-8A38-443D-B24A-E8628E245821}" srcOrd="0" destOrd="0" presId="urn:microsoft.com/office/officeart/2005/8/layout/orgChart1"/>
    <dgm:cxn modelId="{8ED19DB7-29CA-4466-B498-0DB6CDD3BF0D}" type="presParOf" srcId="{56820951-8A38-443D-B24A-E8628E245821}" destId="{611F6167-47EB-4CF9-AD81-03410858800B}" srcOrd="0" destOrd="0" presId="urn:microsoft.com/office/officeart/2005/8/layout/orgChart1"/>
    <dgm:cxn modelId="{E66A0FC7-9318-4EA2-AAF8-0BE2108D0782}" type="presParOf" srcId="{56820951-8A38-443D-B24A-E8628E245821}" destId="{BB5708E3-238E-4E25-8F45-2BE4569AC96D}" srcOrd="1" destOrd="0" presId="urn:microsoft.com/office/officeart/2005/8/layout/orgChart1"/>
    <dgm:cxn modelId="{F195B7C6-3942-4B5A-83E4-25D31AEF3872}" type="presParOf" srcId="{C7DCF399-B96E-4431-880C-FC977A461E49}" destId="{ED543A3F-55C4-4680-B8D5-97E77599B294}" srcOrd="1" destOrd="0" presId="urn:microsoft.com/office/officeart/2005/8/layout/orgChart1"/>
    <dgm:cxn modelId="{E2C2A6E4-43C6-4280-8CA5-9C121871D279}" type="presParOf" srcId="{ED543A3F-55C4-4680-B8D5-97E77599B294}" destId="{683CF547-0D07-4831-A8CA-8E9FBDDD0F2D}" srcOrd="0" destOrd="0" presId="urn:microsoft.com/office/officeart/2005/8/layout/orgChart1"/>
    <dgm:cxn modelId="{5CC7B40A-5776-4565-8C84-DEF3FFF743C3}" type="presParOf" srcId="{ED543A3F-55C4-4680-B8D5-97E77599B294}" destId="{0DDB4A53-9C40-4105-AEF0-F82AC7E932CB}" srcOrd="1" destOrd="0" presId="urn:microsoft.com/office/officeart/2005/8/layout/orgChart1"/>
    <dgm:cxn modelId="{B49B07F0-0940-4007-82BB-E3D9324AEAF6}" type="presParOf" srcId="{0DDB4A53-9C40-4105-AEF0-F82AC7E932CB}" destId="{EED506C7-D786-4795-AE43-1CCB8E7F011D}" srcOrd="0" destOrd="0" presId="urn:microsoft.com/office/officeart/2005/8/layout/orgChart1"/>
    <dgm:cxn modelId="{4F097D94-DA61-400E-9A8C-290CE707F1E4}" type="presParOf" srcId="{EED506C7-D786-4795-AE43-1CCB8E7F011D}" destId="{6787B631-2488-4B63-A37D-D4CCB511EDFB}" srcOrd="0" destOrd="0" presId="urn:microsoft.com/office/officeart/2005/8/layout/orgChart1"/>
    <dgm:cxn modelId="{3D24BCF1-7172-457D-A3E5-7587B4942827}" type="presParOf" srcId="{EED506C7-D786-4795-AE43-1CCB8E7F011D}" destId="{3A805F52-B930-46BF-ABD8-4CBA806BB90B}" srcOrd="1" destOrd="0" presId="urn:microsoft.com/office/officeart/2005/8/layout/orgChart1"/>
    <dgm:cxn modelId="{B3539069-FFE8-47AF-8931-9814A2A4A1F2}" type="presParOf" srcId="{0DDB4A53-9C40-4105-AEF0-F82AC7E932CB}" destId="{C1035007-54FC-4DE0-963C-998CCF3F18AA}" srcOrd="1" destOrd="0" presId="urn:microsoft.com/office/officeart/2005/8/layout/orgChart1"/>
    <dgm:cxn modelId="{8B7726EF-B64B-4BCD-A617-EEF647755B79}" type="presParOf" srcId="{C1035007-54FC-4DE0-963C-998CCF3F18AA}" destId="{36593136-40AA-453F-9D5B-D13774CEED15}" srcOrd="0" destOrd="0" presId="urn:microsoft.com/office/officeart/2005/8/layout/orgChart1"/>
    <dgm:cxn modelId="{1B23898F-FEF4-479D-A79C-F5616FCB950D}" type="presParOf" srcId="{C1035007-54FC-4DE0-963C-998CCF3F18AA}" destId="{BD75521B-387A-42C6-BC94-0227958269F0}" srcOrd="1" destOrd="0" presId="urn:microsoft.com/office/officeart/2005/8/layout/orgChart1"/>
    <dgm:cxn modelId="{F7E4DBB4-89EA-472A-BF6D-3345A369684B}" type="presParOf" srcId="{BD75521B-387A-42C6-BC94-0227958269F0}" destId="{B3D1AC4B-EE1B-4F4A-9905-E4A6D063DC8B}" srcOrd="0" destOrd="0" presId="urn:microsoft.com/office/officeart/2005/8/layout/orgChart1"/>
    <dgm:cxn modelId="{EA4ECE7F-1402-4D45-A4ED-596BBAD15797}" type="presParOf" srcId="{B3D1AC4B-EE1B-4F4A-9905-E4A6D063DC8B}" destId="{75A9C342-A46A-43C3-BD16-23C0A1DC6586}" srcOrd="0" destOrd="0" presId="urn:microsoft.com/office/officeart/2005/8/layout/orgChart1"/>
    <dgm:cxn modelId="{AA1005C3-5986-4EED-A8E2-4AF823F2F224}" type="presParOf" srcId="{B3D1AC4B-EE1B-4F4A-9905-E4A6D063DC8B}" destId="{F2F73AC7-2BE7-4A18-B0B0-5741827162D8}" srcOrd="1" destOrd="0" presId="urn:microsoft.com/office/officeart/2005/8/layout/orgChart1"/>
    <dgm:cxn modelId="{A1F9E35C-A435-4F7A-8890-0610AF2890E8}" type="presParOf" srcId="{BD75521B-387A-42C6-BC94-0227958269F0}" destId="{8A0174C5-23A1-40B1-BCD3-DC3281F4ECEE}" srcOrd="1" destOrd="0" presId="urn:microsoft.com/office/officeart/2005/8/layout/orgChart1"/>
    <dgm:cxn modelId="{4ECECFAB-1F19-486D-9950-35D4F51147C6}" type="presParOf" srcId="{BD75521B-387A-42C6-BC94-0227958269F0}" destId="{00F47958-C47B-479C-8BA0-B4BA9D86F2B9}" srcOrd="2" destOrd="0" presId="urn:microsoft.com/office/officeart/2005/8/layout/orgChart1"/>
    <dgm:cxn modelId="{45A0784A-669D-47DD-9D93-654C60EFBB52}" type="presParOf" srcId="{C1035007-54FC-4DE0-963C-998CCF3F18AA}" destId="{05597CBE-8238-42BE-9E63-EB6EE26734B1}" srcOrd="2" destOrd="0" presId="urn:microsoft.com/office/officeart/2005/8/layout/orgChart1"/>
    <dgm:cxn modelId="{786DAFC3-75B1-4B70-BB23-CA4BDCF33530}" type="presParOf" srcId="{C1035007-54FC-4DE0-963C-998CCF3F18AA}" destId="{EC71F200-675A-40A0-B770-1716F95379F8}" srcOrd="3" destOrd="0" presId="urn:microsoft.com/office/officeart/2005/8/layout/orgChart1"/>
    <dgm:cxn modelId="{E80A2331-83D6-4A0A-A422-2953864E7266}" type="presParOf" srcId="{EC71F200-675A-40A0-B770-1716F95379F8}" destId="{276A3234-4AC7-4AD7-A5B5-2E7A24469977}" srcOrd="0" destOrd="0" presId="urn:microsoft.com/office/officeart/2005/8/layout/orgChart1"/>
    <dgm:cxn modelId="{9C0C6E63-3171-4EF7-98B9-8AE28589B74D}" type="presParOf" srcId="{276A3234-4AC7-4AD7-A5B5-2E7A24469977}" destId="{661047A2-F85E-4138-8714-27FEE192E3A6}" srcOrd="0" destOrd="0" presId="urn:microsoft.com/office/officeart/2005/8/layout/orgChart1"/>
    <dgm:cxn modelId="{24CC05AF-EB34-4BF8-93D3-EDC423C64903}" type="presParOf" srcId="{276A3234-4AC7-4AD7-A5B5-2E7A24469977}" destId="{F66D79BB-7F96-4191-A32E-790178AF4CAA}" srcOrd="1" destOrd="0" presId="urn:microsoft.com/office/officeart/2005/8/layout/orgChart1"/>
    <dgm:cxn modelId="{058C881A-8527-4042-BCE2-320D9AA16655}" type="presParOf" srcId="{EC71F200-675A-40A0-B770-1716F95379F8}" destId="{7883B910-3E97-4EB0-82E8-A639DE0B1BEF}" srcOrd="1" destOrd="0" presId="urn:microsoft.com/office/officeart/2005/8/layout/orgChart1"/>
    <dgm:cxn modelId="{2AE78C92-28C1-462C-94CB-44E55B21DC78}" type="presParOf" srcId="{EC71F200-675A-40A0-B770-1716F95379F8}" destId="{C7327251-4C38-48D2-A4AD-67EDCBE2FDAE}" srcOrd="2" destOrd="0" presId="urn:microsoft.com/office/officeart/2005/8/layout/orgChart1"/>
    <dgm:cxn modelId="{436018CC-3136-4F63-9542-693B2EDF4BE9}" type="presParOf" srcId="{0DDB4A53-9C40-4105-AEF0-F82AC7E932CB}" destId="{CFEF1BA0-C99B-470D-A205-CFC271CC89F4}" srcOrd="2" destOrd="0" presId="urn:microsoft.com/office/officeart/2005/8/layout/orgChart1"/>
    <dgm:cxn modelId="{4CFA495D-666B-48E5-96FD-F3CB6F27B4A1}" type="presParOf" srcId="{ED543A3F-55C4-4680-B8D5-97E77599B294}" destId="{23BEE5C1-0DB1-45A1-AE22-F993F440C253}" srcOrd="2" destOrd="0" presId="urn:microsoft.com/office/officeart/2005/8/layout/orgChart1"/>
    <dgm:cxn modelId="{FC23EA62-E8B5-48EC-925A-3E500DA76B3A}" type="presParOf" srcId="{ED543A3F-55C4-4680-B8D5-97E77599B294}" destId="{A5DE86DF-107C-406D-BB18-E7ED9FE84D6A}" srcOrd="3" destOrd="0" presId="urn:microsoft.com/office/officeart/2005/8/layout/orgChart1"/>
    <dgm:cxn modelId="{6FFDF499-2524-455D-AD4A-09C7EC4EE3F7}" type="presParOf" srcId="{A5DE86DF-107C-406D-BB18-E7ED9FE84D6A}" destId="{89D72F20-EC42-41F9-BF10-7283C31C6C1F}" srcOrd="0" destOrd="0" presId="urn:microsoft.com/office/officeart/2005/8/layout/orgChart1"/>
    <dgm:cxn modelId="{92C3D554-0370-4A81-ABB3-ECF985071F1A}" type="presParOf" srcId="{89D72F20-EC42-41F9-BF10-7283C31C6C1F}" destId="{5C83273E-0882-4F10-B6A3-0477521B9C7A}" srcOrd="0" destOrd="0" presId="urn:microsoft.com/office/officeart/2005/8/layout/orgChart1"/>
    <dgm:cxn modelId="{6BFF0A04-A8B7-4CD0-AE63-88401A470B1F}" type="presParOf" srcId="{89D72F20-EC42-41F9-BF10-7283C31C6C1F}" destId="{37B0A857-DDFB-489F-99BD-F3BF4BA17C7D}" srcOrd="1" destOrd="0" presId="urn:microsoft.com/office/officeart/2005/8/layout/orgChart1"/>
    <dgm:cxn modelId="{B3738D73-BD90-4D94-BE26-159DF653531C}" type="presParOf" srcId="{A5DE86DF-107C-406D-BB18-E7ED9FE84D6A}" destId="{62664E46-30FA-4B5F-B0EC-0B4D4E264333}" srcOrd="1" destOrd="0" presId="urn:microsoft.com/office/officeart/2005/8/layout/orgChart1"/>
    <dgm:cxn modelId="{DD6B83F6-CBFD-4237-8E42-6CEF36FCBAF0}" type="presParOf" srcId="{62664E46-30FA-4B5F-B0EC-0B4D4E264333}" destId="{FD390903-EDB4-4A4B-814C-F8430FD8DE29}" srcOrd="0" destOrd="0" presId="urn:microsoft.com/office/officeart/2005/8/layout/orgChart1"/>
    <dgm:cxn modelId="{106DDAB2-CA3E-42EA-8B1D-9D6F93978BBC}" type="presParOf" srcId="{62664E46-30FA-4B5F-B0EC-0B4D4E264333}" destId="{057DD5EE-9AF1-4FF0-9484-6FD2E68AD405}" srcOrd="1" destOrd="0" presId="urn:microsoft.com/office/officeart/2005/8/layout/orgChart1"/>
    <dgm:cxn modelId="{FA5DB040-762F-4905-A34B-90022CC84F12}" type="presParOf" srcId="{057DD5EE-9AF1-4FF0-9484-6FD2E68AD405}" destId="{0F1A1F6B-42D8-4EBC-B93A-E7D5C7986549}" srcOrd="0" destOrd="0" presId="urn:microsoft.com/office/officeart/2005/8/layout/orgChart1"/>
    <dgm:cxn modelId="{A8716840-C7F7-4CAE-B884-18290D55AEDE}" type="presParOf" srcId="{0F1A1F6B-42D8-4EBC-B93A-E7D5C7986549}" destId="{92165518-737C-4776-9797-84AC1F2B7575}" srcOrd="0" destOrd="0" presId="urn:microsoft.com/office/officeart/2005/8/layout/orgChart1"/>
    <dgm:cxn modelId="{2A566195-3940-4FAF-A24D-9E308C667314}" type="presParOf" srcId="{0F1A1F6B-42D8-4EBC-B93A-E7D5C7986549}" destId="{635AB9D1-0F03-4C1B-B9C6-F9BDB5E41E1A}" srcOrd="1" destOrd="0" presId="urn:microsoft.com/office/officeart/2005/8/layout/orgChart1"/>
    <dgm:cxn modelId="{651E6620-A8C8-49DF-AA89-BF337F696E1D}" type="presParOf" srcId="{057DD5EE-9AF1-4FF0-9484-6FD2E68AD405}" destId="{CA9CA521-49A5-4B14-80BA-6B031C7A3DEE}" srcOrd="1" destOrd="0" presId="urn:microsoft.com/office/officeart/2005/8/layout/orgChart1"/>
    <dgm:cxn modelId="{2FB42C32-E28C-475C-8504-0B3A114612D2}" type="presParOf" srcId="{057DD5EE-9AF1-4FF0-9484-6FD2E68AD405}" destId="{23D13B69-21E1-402D-A4B8-4DB6DE2B9E56}" srcOrd="2" destOrd="0" presId="urn:microsoft.com/office/officeart/2005/8/layout/orgChart1"/>
    <dgm:cxn modelId="{265BDA18-8A6F-43AA-AC8D-4EBC5FB6DEB9}" type="presParOf" srcId="{62664E46-30FA-4B5F-B0EC-0B4D4E264333}" destId="{806E876B-6F55-435C-9F2F-E692C4309799}" srcOrd="2" destOrd="0" presId="urn:microsoft.com/office/officeart/2005/8/layout/orgChart1"/>
    <dgm:cxn modelId="{027765E9-A317-4809-B1A6-E96483F5A4CA}" type="presParOf" srcId="{62664E46-30FA-4B5F-B0EC-0B4D4E264333}" destId="{E33B893E-B61A-4722-8298-DCD97D424E99}" srcOrd="3" destOrd="0" presId="urn:microsoft.com/office/officeart/2005/8/layout/orgChart1"/>
    <dgm:cxn modelId="{3E35989C-DED1-4D7A-B3BC-E7B8A0D28EDC}" type="presParOf" srcId="{E33B893E-B61A-4722-8298-DCD97D424E99}" destId="{D11BBCAD-97B7-4F0C-933F-BC7EB425C033}" srcOrd="0" destOrd="0" presId="urn:microsoft.com/office/officeart/2005/8/layout/orgChart1"/>
    <dgm:cxn modelId="{027E9CC4-AB8B-4D42-A955-8DF0E7D7E1AB}" type="presParOf" srcId="{D11BBCAD-97B7-4F0C-933F-BC7EB425C033}" destId="{C9733807-51F9-420E-8B0C-E1C4077CE7C9}" srcOrd="0" destOrd="0" presId="urn:microsoft.com/office/officeart/2005/8/layout/orgChart1"/>
    <dgm:cxn modelId="{755B379B-77B1-4CB9-879F-9B40832FF1D4}" type="presParOf" srcId="{D11BBCAD-97B7-4F0C-933F-BC7EB425C033}" destId="{09A305FB-6463-4D42-BAD8-6C4954B395BC}" srcOrd="1" destOrd="0" presId="urn:microsoft.com/office/officeart/2005/8/layout/orgChart1"/>
    <dgm:cxn modelId="{3DFD7F1F-6CCC-46CC-B669-7317745C638E}" type="presParOf" srcId="{E33B893E-B61A-4722-8298-DCD97D424E99}" destId="{5E1AF02B-2231-408D-BA74-84A30F908160}" srcOrd="1" destOrd="0" presId="urn:microsoft.com/office/officeart/2005/8/layout/orgChart1"/>
    <dgm:cxn modelId="{1B8BB85C-EAB8-44EA-B0AF-93C7FF4C8D3A}" type="presParOf" srcId="{E33B893E-B61A-4722-8298-DCD97D424E99}" destId="{738B028D-5293-435A-A824-B5752AD02326}" srcOrd="2" destOrd="0" presId="urn:microsoft.com/office/officeart/2005/8/layout/orgChart1"/>
    <dgm:cxn modelId="{BFFE3E89-F1B1-49D5-B70B-05B3D3DAF8FA}" type="presParOf" srcId="{A5DE86DF-107C-406D-BB18-E7ED9FE84D6A}" destId="{60F39714-D6E3-4B84-9888-997500C069E7}" srcOrd="2" destOrd="0" presId="urn:microsoft.com/office/officeart/2005/8/layout/orgChart1"/>
    <dgm:cxn modelId="{E785D570-A125-4EA5-B1BE-31D0BAA05D87}" type="presParOf" srcId="{C7DCF399-B96E-4431-880C-FC977A461E49}" destId="{C319BA56-F256-4B1B-95C9-1982A2EEC2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0F3D3-884F-8E45-98AB-E8ADE6E0FD28}" type="datetimeFigureOut">
              <a:rPr lang="ru-RU" smtClean="0"/>
              <a:t>22.09.2025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BCF3A-9B41-AC48-BBC4-8EC043A93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2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1pPr>
    <a:lvl2pPr marL="646469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2pPr>
    <a:lvl3pPr marL="129293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3pPr>
    <a:lvl4pPr marL="1939406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4pPr>
    <a:lvl5pPr marL="2585874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5pPr>
    <a:lvl6pPr marL="3232343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6pPr>
    <a:lvl7pPr marL="387881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7pPr>
    <a:lvl8pPr marL="4525280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8pPr>
    <a:lvl9pPr marL="5171747" algn="l" defTabSz="1292937" rtl="0" eaLnBrk="1" latinLnBrk="0" hangingPunct="1">
      <a:defRPr sz="16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78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3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4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7172" b="2628"/>
          <a:stretch/>
        </p:blipFill>
        <p:spPr>
          <a:xfrm>
            <a:off x="7536420" y="0"/>
            <a:ext cx="7582932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4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/>
          <a:srcRect t="2628" r="37816" b="2628"/>
          <a:stretch/>
        </p:blipFill>
        <p:spPr>
          <a:xfrm>
            <a:off x="10039700" y="0"/>
            <a:ext cx="5079650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9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 userDrawn="1"/>
        </p:nvSpPr>
        <p:spPr>
          <a:xfrm flipH="1">
            <a:off x="-723034" y="-57713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4" name="Параллелограмм 3"/>
          <p:cNvSpPr/>
          <p:nvPr userDrawn="1"/>
        </p:nvSpPr>
        <p:spPr>
          <a:xfrm flipH="1">
            <a:off x="-965877" y="-200837"/>
            <a:ext cx="2075775" cy="1773659"/>
          </a:xfrm>
          <a:prstGeom prst="parallelogram">
            <a:avLst>
              <a:gd name="adj" fmla="val 95335"/>
            </a:avLst>
          </a:prstGeom>
          <a:solidFill>
            <a:srgbClr val="41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 flipH="1" flipV="1">
            <a:off x="2" y="11"/>
            <a:ext cx="1352732" cy="1339448"/>
          </a:xfrm>
          <a:prstGeom prst="rtTriangle">
            <a:avLst/>
          </a:prstGeom>
          <a:solidFill>
            <a:srgbClr val="565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7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57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15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4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3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6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1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24" r:id="rId13"/>
    <p:sldLayoutId id="2147483741" r:id="rId14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490BF97-71DD-BA4B-90F6-F29E383222BC}"/>
              </a:ext>
            </a:extLst>
          </p:cNvPr>
          <p:cNvSpPr/>
          <p:nvPr/>
        </p:nvSpPr>
        <p:spPr>
          <a:xfrm>
            <a:off x="595332" y="4011266"/>
            <a:ext cx="9397754" cy="5201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spAutoFit/>
          </a:bodyPr>
          <a:lstStyle/>
          <a:p>
            <a:r>
              <a:rPr lang="ru-RU" sz="2400" b="1" dirty="0" smtClean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МЕРОПИЯТИЙ ОБРАЗОВАТЕЛЬНОЙ ОРГАНИЗАЦИИ ПО СНИЖЕНИЮ БЮРОКРАТИЧЕСКОЙ НАГРУЗКИ   </a:t>
            </a:r>
          </a:p>
          <a:p>
            <a:endParaRPr lang="ru-RU" sz="2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Алтыникова Н.В.</a:t>
            </a: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общественного совета Рособрнадзора, руководитель-координатор межведомственной рабочей группы по снижению бюрократической нагрузки, канд. пед. наук., доцент </a:t>
            </a:r>
          </a:p>
          <a:p>
            <a:endParaRPr lang="ru-RU" sz="2400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3D2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ru-RU" sz="36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4400" b="1" dirty="0">
              <a:solidFill>
                <a:srgbClr val="3D284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32" y="695384"/>
            <a:ext cx="2136626" cy="1935349"/>
          </a:xfrm>
          <a:prstGeom prst="rect">
            <a:avLst/>
          </a:prstGeom>
        </p:spPr>
      </p:pic>
      <p:sp>
        <p:nvSpPr>
          <p:cNvPr id="9" name="Параллелограмм 8"/>
          <p:cNvSpPr/>
          <p:nvPr/>
        </p:nvSpPr>
        <p:spPr>
          <a:xfrm flipH="1">
            <a:off x="0" y="7884343"/>
            <a:ext cx="2451688" cy="2284219"/>
          </a:xfrm>
          <a:prstGeom prst="parallelogram">
            <a:avLst>
              <a:gd name="adj" fmla="val 90550"/>
            </a:avLst>
          </a:prstGeom>
          <a:solidFill>
            <a:srgbClr val="A2A2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2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4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379820"/>
            <a:ext cx="127499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АНАЛИЗ ДОКУМЕНТАЦИИ ОБРАЗОВАТЕЛЬНОЙ ОРГАНИЗАЦИИ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7418" y="9036278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Как влияет на качество образования?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8982" y="2143555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Требуется ли федеральными НПА?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8982" y="3514677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Не противоречит ли приказу 779?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17418" y="4900589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Повышает ли эффективность процессов?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7418" y="6304942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Кто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17418" y="7670610"/>
            <a:ext cx="7883236" cy="11255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Зачем использует?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863" y="2706305"/>
            <a:ext cx="6000750" cy="539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1624" y="8604459"/>
            <a:ext cx="34588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 помогает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обучающемуся?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ПЕДАГОГОВ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81000E-6CB2-AD59-04FB-BBE02A4DF18D}"/>
              </a:ext>
            </a:extLst>
          </p:cNvPr>
          <p:cNvSpPr/>
          <p:nvPr/>
        </p:nvSpPr>
        <p:spPr>
          <a:xfrm>
            <a:off x="923058" y="2815053"/>
            <a:ext cx="309859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Воспитатель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посещаемости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Календарно-тематический план  </a:t>
            </a:r>
          </a:p>
          <a:p>
            <a:pPr marL="425230" indent="-425230">
              <a:buAutoNum type="arabicPeriod"/>
            </a:pPr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92BD6E8-46B8-4448-2E18-AEAFAB8D1C40}"/>
              </a:ext>
            </a:extLst>
          </p:cNvPr>
          <p:cNvSpPr/>
          <p:nvPr/>
        </p:nvSpPr>
        <p:spPr>
          <a:xfrm>
            <a:off x="4369814" y="2815052"/>
            <a:ext cx="3193608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Учитель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Рабочая программа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Журнал внеурочной деятельности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План воспитательной работы </a:t>
            </a:r>
          </a:p>
          <a:p>
            <a:pPr marL="425230" indent="-425230">
              <a:buAutoNum type="arabicPeriod"/>
            </a:pPr>
            <a:r>
              <a:rPr lang="ru-RU" sz="1736" dirty="0">
                <a:solidFill>
                  <a:srgbClr val="423D67"/>
                </a:solidFill>
              </a:rPr>
              <a:t>Характеристика на обучающегося по запросу</a:t>
            </a:r>
          </a:p>
          <a:p>
            <a:pPr algn="ctr"/>
            <a:endParaRPr lang="ru-RU" sz="1736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4960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7830252" y="2815053"/>
            <a:ext cx="3077234" cy="52815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 СПО 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Рабочая программа</a:t>
            </a:r>
            <a:r>
              <a:rPr lang="ru-RU" sz="1800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дисциплины, модуля, курса, практики</a:t>
            </a:r>
            <a:r>
              <a:rPr lang="ru-RU" sz="1800" dirty="0">
                <a:solidFill>
                  <a:srgbClr val="423D67"/>
                </a:solidFill>
              </a:rPr>
              <a:t>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учета успеваемости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Журнал практики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Экзаменационная</a:t>
            </a:r>
            <a:r>
              <a:rPr lang="en-US" sz="1800" dirty="0">
                <a:solidFill>
                  <a:srgbClr val="423D67"/>
                </a:solidFill>
              </a:rPr>
              <a:t>/</a:t>
            </a:r>
            <a:r>
              <a:rPr lang="ru-RU" sz="1800" dirty="0">
                <a:solidFill>
                  <a:srgbClr val="423D67"/>
                </a:solidFill>
              </a:rPr>
              <a:t> зачетная ведомости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План воспитательной работы (для куратора) </a:t>
            </a:r>
          </a:p>
          <a:p>
            <a:pPr marL="425230" indent="-425230">
              <a:buAutoNum type="arabicPeriod"/>
            </a:pPr>
            <a:r>
              <a:rPr lang="ru-RU" sz="1800" dirty="0">
                <a:solidFill>
                  <a:srgbClr val="423D67"/>
                </a:solidFill>
              </a:rPr>
              <a:t>Характеристика на обучающегося по запросу (для куратора)</a:t>
            </a:r>
          </a:p>
          <a:p>
            <a:pPr algn="ctr"/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A8732A9-FE62-CBDC-9F7D-1DF566799480}"/>
              </a:ext>
            </a:extLst>
          </p:cNvPr>
          <p:cNvSpPr/>
          <p:nvPr/>
        </p:nvSpPr>
        <p:spPr>
          <a:xfrm>
            <a:off x="11246405" y="2815053"/>
            <a:ext cx="3193607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Преподаватель </a:t>
            </a:r>
          </a:p>
          <a:p>
            <a:pPr algn="ctr"/>
            <a:r>
              <a:rPr lang="ru-RU" sz="2800" b="1" dirty="0">
                <a:solidFill>
                  <a:srgbClr val="423D67"/>
                </a:solidFill>
              </a:rPr>
              <a:t>Вуза</a:t>
            </a:r>
          </a:p>
          <a:p>
            <a:pPr algn="ctr"/>
            <a:endParaRPr lang="ru-RU" sz="2800" b="1" dirty="0">
              <a:solidFill>
                <a:srgbClr val="423D67"/>
              </a:solidFill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Рабочие программы учебных предметов, курсов, дисциплины, модулей, иных компонентов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r>
              <a:rPr lang="ru-RU" sz="1736" kern="100" dirty="0">
                <a:solidFill>
                  <a:srgbClr val="423D67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Оценочные и методические материалы по соответствующей ОП </a:t>
            </a: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230" indent="-425230">
              <a:buFont typeface="Times New Roman" panose="02020603050405020304" pitchFamily="18" charset="0"/>
              <a:buAutoNum type="arabicPeriod"/>
            </a:pPr>
            <a:endParaRPr lang="ru-RU" sz="1736" kern="100" dirty="0">
              <a:solidFill>
                <a:srgbClr val="423D67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173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41B044E-24FF-6A6E-DDC3-34A71FD1A7DF}"/>
              </a:ext>
            </a:extLst>
          </p:cNvPr>
          <p:cNvSpPr/>
          <p:nvPr/>
        </p:nvSpPr>
        <p:spPr>
          <a:xfrm>
            <a:off x="923058" y="8461022"/>
            <a:ext cx="13516954" cy="914400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423D67"/>
                </a:solidFill>
              </a:rPr>
              <a:t>ПРИ РЕАЛИЗАЦИИ ОСНОВНОЙ ОБРАЗОВАТЕЛЬНОЙ ПРОГРАММЫ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483" y="1931888"/>
            <a:ext cx="1299387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Готовятся перечни документов для других категорий педагогических работников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952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ПЕРЕЧНИ ДОКУМЕНТОВ ПЕДАГОГИЧЕСКИХ РАБОТНИКОВ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9EA5C-8607-4DA7-AB0F-66E7F7ACB8D2}"/>
              </a:ext>
            </a:extLst>
          </p:cNvPr>
          <p:cNvSpPr txBox="1"/>
          <p:nvPr/>
        </p:nvSpPr>
        <p:spPr>
          <a:xfrm>
            <a:off x="3339377" y="2673627"/>
            <a:ext cx="9187061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32" dirty="0"/>
          </a:p>
          <a:p>
            <a:endParaRPr lang="ru-RU" sz="1432" dirty="0"/>
          </a:p>
          <a:p>
            <a:endParaRPr lang="ru-RU" sz="1432" dirty="0"/>
          </a:p>
          <a:p>
            <a:r>
              <a:rPr lang="ru-RU" sz="1432" dirty="0"/>
              <a:t>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3" y="2825822"/>
            <a:ext cx="2919779" cy="53117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757" y="2825822"/>
            <a:ext cx="2853551" cy="5301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0551" y="2368782"/>
            <a:ext cx="8040154" cy="57788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EC3D4BA-DD85-B186-EDFF-129341C9B0C3}"/>
              </a:ext>
            </a:extLst>
          </p:cNvPr>
          <p:cNvSpPr/>
          <p:nvPr/>
        </p:nvSpPr>
        <p:spPr>
          <a:xfrm>
            <a:off x="4477452" y="2815053"/>
            <a:ext cx="3077234" cy="5281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>
                <a:solidFill>
                  <a:srgbClr val="423D67"/>
                </a:solidFill>
              </a:rPr>
              <a:t> </a:t>
            </a: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Музыкальный руководитель </a:t>
            </a:r>
            <a:r>
              <a:rPr lang="en-US" sz="3156" b="1" dirty="0" smtClean="0">
                <a:solidFill>
                  <a:srgbClr val="423D67"/>
                </a:solidFill>
              </a:rPr>
              <a:t>/</a:t>
            </a:r>
            <a:r>
              <a:rPr lang="ru-RU" sz="3156" b="1" dirty="0" smtClean="0">
                <a:solidFill>
                  <a:srgbClr val="423D67"/>
                </a:solidFill>
              </a:rPr>
              <a:t> </a:t>
            </a:r>
          </a:p>
          <a:p>
            <a:pPr algn="ctr"/>
            <a:r>
              <a:rPr lang="ru-RU" sz="3156" b="1" dirty="0" smtClean="0">
                <a:solidFill>
                  <a:srgbClr val="423D67"/>
                </a:solidFill>
              </a:rPr>
              <a:t>Инструктор по физической культуре </a:t>
            </a:r>
            <a:endParaRPr lang="ru-RU" sz="1800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423D67"/>
                </a:solidFill>
              </a:rPr>
              <a:t>Календарно –тематический план </a:t>
            </a:r>
          </a:p>
          <a:p>
            <a:pPr marL="457200" indent="-457200">
              <a:buAutoNum type="arabicPeriod"/>
            </a:pPr>
            <a:endParaRPr lang="en-US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  <a:p>
            <a:pPr algn="ctr"/>
            <a:endParaRPr lang="ru-RU" sz="3156" b="1" dirty="0">
              <a:solidFill>
                <a:srgbClr val="423D6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0428" y="9127000"/>
            <a:ext cx="12638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Можно сокращать количество документов уже сейчас! 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5066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НЕ ТРЕБУЮТСЯ 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07931"/>
              </p:ext>
            </p:extLst>
          </p:nvPr>
        </p:nvGraphicFramePr>
        <p:xfrm>
          <a:off x="1191492" y="2077383"/>
          <a:ext cx="12732327" cy="775614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73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4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41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ВОСПИТАТЕЛЬ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УЧИТЕЛЬ 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ПРЕПОДАВАТЕЛЬ  СПО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Рабочие программы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Программа</a:t>
                      </a:r>
                      <a:r>
                        <a:rPr lang="ru-RU" baseline="0" dirty="0" smtClean="0"/>
                        <a:t> профилактики</a:t>
                      </a:r>
                    </a:p>
                    <a:p>
                      <a:r>
                        <a:rPr lang="ru-RU" baseline="0" dirty="0" smtClean="0"/>
                        <a:t>деструктивного поведения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Портфолио</a:t>
                      </a:r>
                      <a:r>
                        <a:rPr lang="ru-RU" baseline="0" dirty="0" smtClean="0"/>
                        <a:t> преподавателя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Ежедневное планирование с режимными моментами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Отчеты о ВПР, ОГЭ,ЕГЭ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Оценочные средства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Карты педагогической диагностики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Личные</a:t>
                      </a:r>
                      <a:r>
                        <a:rPr lang="ru-RU" baseline="0" dirty="0" smtClean="0"/>
                        <a:t> дела обучающихся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ИОМ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Отчеты о воспитательной работе</a:t>
                      </a:r>
                      <a:r>
                        <a:rPr lang="ru-RU" baseline="0" dirty="0" smtClean="0"/>
                        <a:t>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</a:t>
                      </a:r>
                      <a:r>
                        <a:rPr lang="ru-RU" baseline="0" dirty="0" smtClean="0"/>
                        <a:t> взаимодействия со специалистами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Отчеты о внеурочной деятельности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Социальный паспорт</a:t>
                      </a:r>
                      <a:r>
                        <a:rPr lang="ru-RU" baseline="0" dirty="0" smtClean="0"/>
                        <a:t> (класса, группы)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Конспекты</a:t>
                      </a:r>
                      <a:r>
                        <a:rPr lang="ru-RU" baseline="0" dirty="0" smtClean="0"/>
                        <a:t> занятий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Протоколы</a:t>
                      </a:r>
                      <a:r>
                        <a:rPr lang="ru-RU" baseline="0" dirty="0" smtClean="0"/>
                        <a:t> родительских собраний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Планы</a:t>
                      </a:r>
                      <a:r>
                        <a:rPr lang="ru-RU" baseline="0" dirty="0" smtClean="0"/>
                        <a:t> и отчеты по саморазвитию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33ADFF-CE5D-F6B2-4445-51195533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057" y="256197"/>
            <a:ext cx="1450086" cy="145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>
                <a:solidFill>
                  <a:srgbClr val="423D67"/>
                </a:solidFill>
              </a:rPr>
              <a:t>РАБОТА С РОСПОТРЕБНАДЗОРОМ 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1C46AF-C251-B894-AACA-AFE76D66F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06" y="1856381"/>
            <a:ext cx="5845335" cy="8253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FF65ACA-4D19-A0C1-35E9-D4C49DD729D0}"/>
              </a:ext>
            </a:extLst>
          </p:cNvPr>
          <p:cNvSpPr txBox="1"/>
          <p:nvPr/>
        </p:nvSpPr>
        <p:spPr>
          <a:xfrm>
            <a:off x="7772401" y="1856381"/>
            <a:ext cx="6891438" cy="5584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Не требуются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3200" dirty="0"/>
              <a:t>1</a:t>
            </a:r>
            <a:r>
              <a:rPr lang="ru-RU" sz="3200" dirty="0" smtClean="0"/>
              <a:t>. Журнал </a:t>
            </a:r>
            <a:r>
              <a:rPr lang="ru-RU" sz="3200" dirty="0"/>
              <a:t>утреннего фильтра </a:t>
            </a:r>
          </a:p>
          <a:p>
            <a:r>
              <a:rPr lang="ru-RU" sz="3200" dirty="0"/>
              <a:t>2. Журнал кварцевания </a:t>
            </a:r>
          </a:p>
          <a:p>
            <a:r>
              <a:rPr lang="ru-RU" sz="3200" dirty="0"/>
              <a:t>3. Журнал проветривания </a:t>
            </a:r>
          </a:p>
          <a:p>
            <a:r>
              <a:rPr lang="ru-RU" sz="3200" dirty="0"/>
              <a:t>4. Журнал карантина </a:t>
            </a:r>
          </a:p>
          <a:p>
            <a:r>
              <a:rPr lang="ru-RU" sz="3200" dirty="0"/>
              <a:t>5. Журнал обработки игрушек</a:t>
            </a:r>
          </a:p>
          <a:p>
            <a:r>
              <a:rPr lang="ru-RU" sz="3200" dirty="0"/>
              <a:t>6. Журнал учета бактерицидных ламп </a:t>
            </a:r>
          </a:p>
          <a:p>
            <a:r>
              <a:rPr lang="ru-RU" sz="3200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74" y="6401149"/>
            <a:ext cx="3422816" cy="391763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1411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1071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СКРЫТЫЕ МЕХАНИЗМЫ, ПРЕПЯТСТВУЮЩИЕ СНИЖЕНИЮ БЮРОКРАТИЧЕСКО НАГРУЗКИ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7349286"/>
              </p:ext>
            </p:extLst>
          </p:nvPr>
        </p:nvGraphicFramePr>
        <p:xfrm>
          <a:off x="483274" y="2535382"/>
          <a:ext cx="9602836" cy="7578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841183" y="4932218"/>
            <a:ext cx="3920836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Необязательные документы</a:t>
            </a:r>
          </a:p>
          <a:p>
            <a:r>
              <a:rPr lang="ru-RU" sz="3600" b="1" dirty="0" smtClean="0"/>
              <a:t>становятся обязательными </a:t>
            </a:r>
            <a:endParaRPr lang="ru-RU" sz="36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0086110" y="3893127"/>
            <a:ext cx="755073" cy="10390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0072256" y="6267363"/>
            <a:ext cx="76892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10065329" y="7237181"/>
            <a:ext cx="775854" cy="17267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7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641" y="3695242"/>
            <a:ext cx="87685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5) </a:t>
            </a:r>
            <a:r>
              <a:rPr lang="ru-RU" sz="2400" b="1" dirty="0">
                <a:solidFill>
                  <a:srgbClr val="000000"/>
                </a:solidFill>
              </a:rPr>
              <a:t>право</a:t>
            </a:r>
            <a:r>
              <a:rPr lang="ru-RU" sz="2400" dirty="0">
                <a:solidFill>
                  <a:srgbClr val="000000"/>
                </a:solidFill>
              </a:rPr>
              <a:t> на участие в разработке образовательных программ, в том числе учебных планов, календарных учебных графиков, </a:t>
            </a:r>
            <a:r>
              <a:rPr lang="ru-RU" sz="2400" dirty="0" smtClean="0">
                <a:solidFill>
                  <a:srgbClr val="000000"/>
                </a:solidFill>
              </a:rPr>
              <a:t>рабочих программ </a:t>
            </a:r>
            <a:r>
              <a:rPr lang="ru-RU" sz="2400" dirty="0">
                <a:solidFill>
                  <a:srgbClr val="000000"/>
                </a:solidFill>
              </a:rPr>
              <a:t>учебных предметов, курсов, дисциплин (модулей), методических материалов и иных компонентов образовательных программ;</a:t>
            </a:r>
          </a:p>
          <a:p>
            <a:pPr algn="just"/>
            <a:r>
              <a:rPr lang="ru-RU" sz="2400" dirty="0"/>
              <a:t>6) </a:t>
            </a:r>
            <a:r>
              <a:rPr lang="ru-RU" sz="2400" b="1" dirty="0"/>
              <a:t>право</a:t>
            </a:r>
            <a:r>
              <a:rPr lang="ru-RU" sz="2400" dirty="0"/>
              <a:t> на осуществление научной, научно-технической, творческой, исследовательской деятельности, участие в экспериментальной и международной деятельности, разработках и во внедрении инноваций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/>
              <a:t>9)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управлении образовательной организацией, в том числе в коллегиальных органах управления, в порядке, установленном уставом этой организации;</a:t>
            </a:r>
          </a:p>
          <a:p>
            <a:pPr algn="just"/>
            <a:r>
              <a:rPr lang="ru-RU" sz="2400" dirty="0"/>
              <a:t>10) </a:t>
            </a:r>
            <a:r>
              <a:rPr lang="ru-RU" sz="2400" b="1" dirty="0"/>
              <a:t>право</a:t>
            </a:r>
            <a:r>
              <a:rPr lang="ru-RU" sz="2400" dirty="0"/>
              <a:t> на участие в обсуждении вопросов, относящихся к деятельности образовательной организации, в том числе через органы управления и общественные организации</a:t>
            </a:r>
            <a:r>
              <a:rPr lang="ru-RU" sz="2400" dirty="0" smtClean="0"/>
              <a:t>;</a:t>
            </a:r>
          </a:p>
          <a:p>
            <a:pPr algn="just"/>
            <a:r>
              <a:rPr lang="ru-RU" sz="2400" dirty="0" smtClean="0"/>
              <a:t>12</a:t>
            </a:r>
            <a:r>
              <a:rPr lang="ru-RU" sz="2400" dirty="0"/>
              <a:t>) </a:t>
            </a:r>
            <a:r>
              <a:rPr lang="ru-RU" sz="2400" b="1" dirty="0"/>
              <a:t>право</a:t>
            </a:r>
            <a:r>
              <a:rPr lang="ru-RU" sz="2400" dirty="0"/>
              <a:t> на уважение человеческого достоинства, защиту от всех форм физического и психического насилия, оскорбления </a:t>
            </a:r>
            <a:r>
              <a:rPr lang="ru-RU" sz="2400" dirty="0" smtClean="0"/>
              <a:t>личности.</a:t>
            </a:r>
          </a:p>
          <a:p>
            <a:pPr algn="just"/>
            <a:endParaRPr lang="ru-RU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" y="1552452"/>
            <a:ext cx="142341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273 ФЗ </a:t>
            </a:r>
          </a:p>
          <a:p>
            <a:r>
              <a:rPr lang="ru-RU" sz="3200" b="1" dirty="0" smtClean="0"/>
              <a:t>Статья </a:t>
            </a:r>
            <a:r>
              <a:rPr lang="ru-RU" sz="3200" b="1" dirty="0"/>
              <a:t>47. Правовой статус педагогических работников. Права и свободы педагогических работников, гарантии их реализации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4" y="3944750"/>
            <a:ext cx="3698009" cy="441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15600" y="8631382"/>
            <a:ext cx="3510898" cy="12672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Бумажное»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насилие педагогов –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печальная реальность 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8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ДОЛЖНОСТНЫЕ ИНСТРУКЦИИ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38684"/>
            <a:ext cx="777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Скорректировать обязанности и права в соответствии с 273 ФЗ</a:t>
            </a:r>
          </a:p>
          <a:p>
            <a:pPr algn="just"/>
            <a:endParaRPr lang="ru-RU" sz="3200" dirty="0" smtClean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3200" dirty="0" smtClean="0"/>
              <a:t>Внести перечень подготавливаемых документов в соответствии с Приказом </a:t>
            </a:r>
            <a:r>
              <a:rPr lang="ru-RU" sz="3200" dirty="0" err="1" smtClean="0"/>
              <a:t>Минпросвещения</a:t>
            </a:r>
            <a:r>
              <a:rPr lang="ru-RU" sz="3200" dirty="0" smtClean="0"/>
              <a:t> №779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3200" dirty="0" smtClean="0"/>
              <a:t>Ориентация на ЕКС и Профессиональный стандарт </a:t>
            </a:r>
            <a:endParaRPr lang="ru-RU" sz="3200" dirty="0"/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669" y="1072455"/>
            <a:ext cx="5673436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3227" y="7992367"/>
            <a:ext cx="4408892" cy="11582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ОСНОВНЫЕ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(В СООТВЕСТСТВИИ С ДОЛЖНОСТЬЮ)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3068" y="7992367"/>
            <a:ext cx="4408892" cy="1158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ДОПОЛНИТЕЛЬНЫЕ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(ИНОЙ ФУНКЦИНАЛ)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23226" y="9348697"/>
            <a:ext cx="9018733" cy="814388"/>
          </a:xfrm>
          <a:prstGeom prst="rect">
            <a:avLst/>
          </a:prstGeom>
          <a:solidFill>
            <a:srgbClr val="5750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ФИКСИРОВАННАЯ ОПЛАТА ТРУДА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58600" y="7992367"/>
            <a:ext cx="2788920" cy="2170718"/>
          </a:xfrm>
          <a:prstGeom prst="rect">
            <a:avLst/>
          </a:prstGeom>
          <a:solidFill>
            <a:srgbClr val="9D9DD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Компенсационные выплаты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Премии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Стимулирующие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Плюс 15"/>
          <p:cNvSpPr/>
          <p:nvPr/>
        </p:nvSpPr>
        <p:spPr>
          <a:xfrm>
            <a:off x="10407547" y="8620526"/>
            <a:ext cx="914400" cy="914400"/>
          </a:xfrm>
          <a:prstGeom prst="mathPlus">
            <a:avLst/>
          </a:prstGeom>
          <a:solidFill>
            <a:srgbClr val="ABAB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НАГРУЗКА ПЕДАГОГОВ 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44228" y="6237883"/>
            <a:ext cx="3475970" cy="40857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5158" y="4574733"/>
            <a:ext cx="9570402" cy="479208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36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— для воспитателей и старших воспитателей ДОО, педагогов-психологов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социальных педагогов,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мастеров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производственного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обучения и др. </a:t>
            </a:r>
          </a:p>
          <a:p>
            <a:r>
              <a:rPr lang="ru-RU" b="1" dirty="0" smtClean="0">
                <a:solidFill>
                  <a:srgbClr val="333333"/>
                </a:solidFill>
                <a:latin typeface="YS Text"/>
              </a:rPr>
              <a:t>30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инструкторов по физкультуре, воспитателей в интернатах и организациях для детей-сирот.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25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воспитателей, работающих с детьми 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с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ОВЗ.</a:t>
            </a:r>
            <a:endParaRPr lang="ru-RU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24 часа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музыкальных руководителей и концертмейстеров.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20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для учителей-дефектологов и логопедов.</a:t>
            </a: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18 часов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—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для учителей, педагогов дополнительного образования 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720 часов в год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– для преподавателей СПО</a:t>
            </a: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9827" y="9689414"/>
            <a:ext cx="8101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Учебная (преподавательская) нагрузка </a:t>
            </a:r>
            <a:endParaRPr lang="ru-RU" sz="3600" b="1" dirty="0"/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895" y="2012431"/>
            <a:ext cx="2624455" cy="14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25158" y="2012431"/>
            <a:ext cx="12359322" cy="20505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С 1 сентября 2025 года  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ПРИКАЗ </a:t>
            </a:r>
            <a:r>
              <a:rPr lang="ru-RU" b="1" dirty="0" err="1" smtClean="0">
                <a:solidFill>
                  <a:srgbClr val="000000"/>
                </a:solidFill>
                <a:latin typeface="PT Serif"/>
              </a:rPr>
              <a:t>Минпросвещения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PT Serif"/>
              </a:rPr>
              <a:t>№</a:t>
            </a:r>
            <a:r>
              <a:rPr lang="ru-RU" b="1" dirty="0" smtClean="0">
                <a:solidFill>
                  <a:srgbClr val="000000"/>
                </a:solidFill>
                <a:latin typeface="PT Serif"/>
              </a:rPr>
              <a:t> 269</a:t>
            </a:r>
          </a:p>
          <a:p>
            <a:pPr algn="ctr" fontAlgn="base"/>
            <a:r>
              <a:rPr lang="ru-RU" b="1" dirty="0" smtClean="0">
                <a:solidFill>
                  <a:srgbClr val="000000"/>
                </a:solidFill>
                <a:latin typeface="PT Serif"/>
              </a:rPr>
              <a:t>О продолжительности рабочего времени (нормах часов педагогической работы за ставку заработной платы) педагогических работников организаций, осуществляющих образовательную деятельность</a:t>
            </a:r>
            <a:endParaRPr lang="ru-RU" b="1" i="0" dirty="0">
              <a:solidFill>
                <a:srgbClr val="000000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40679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НЕ ОБЯЗАНЫ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388" y="3444240"/>
            <a:ext cx="4946961" cy="5410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79" y="2010368"/>
            <a:ext cx="11762083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Осуществлять функции органов опеки (подомовые обходы) и других ведомств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Формировать дежурные патрули и участвовать в их работе </a:t>
            </a:r>
          </a:p>
          <a:p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профессиональных конкурсах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Организовывать мероприятия, не предусмотренные образовательной программой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Принимать участие в работе методических объединений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 smtClean="0"/>
              <a:t>Методическую работу осуществлять исключительно на рабочем месте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800" dirty="0"/>
              <a:t>Г</a:t>
            </a:r>
            <a:r>
              <a:rPr lang="ru-RU" sz="2800" dirty="0" smtClean="0"/>
              <a:t>отовить отчеты для разных ведомств  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2800" dirty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69988" y="9655968"/>
            <a:ext cx="1168788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AB1F8AC8-292E-E31A-05E8-48CE6DFA49F4}"/>
              </a:ext>
            </a:extLst>
          </p:cNvPr>
          <p:cNvSpPr/>
          <p:nvPr/>
        </p:nvSpPr>
        <p:spPr>
          <a:xfrm>
            <a:off x="2126514" y="563975"/>
            <a:ext cx="10591959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ТАКОЕ БЮРОКРАТИЧЕСКАЯ НАГРУЗКА?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248" y="2219841"/>
            <a:ext cx="6788727" cy="61555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800" b="1" dirty="0" smtClean="0"/>
              <a:t>Бюрократия</a:t>
            </a:r>
            <a:r>
              <a:rPr lang="ru-RU" sz="4800" dirty="0" smtClean="0"/>
              <a:t> </a:t>
            </a:r>
          </a:p>
          <a:p>
            <a:endParaRPr lang="ru-RU" sz="28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система управления, основанная на вертикальной иерархической структуре власти и формализованности всех процессов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эффективная форма управления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порядок, установленный правилами 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dirty="0" smtClean="0"/>
              <a:t> </a:t>
            </a:r>
            <a:r>
              <a:rPr lang="ru-RU" sz="2600" b="1" dirty="0" smtClean="0">
                <a:solidFill>
                  <a:srgbClr val="C00000"/>
                </a:solidFill>
              </a:rPr>
              <a:t>бумажная волокита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endParaRPr lang="ru-RU" sz="2600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ru-RU" sz="2600" b="1" dirty="0" smtClean="0">
                <a:solidFill>
                  <a:srgbClr val="C00000"/>
                </a:solidFill>
              </a:rPr>
              <a:t>формальный подход к делу  </a:t>
            </a: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13948" y="2219841"/>
            <a:ext cx="4659102" cy="603242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endParaRPr lang="ru-RU" sz="5400" b="1" dirty="0" smtClean="0"/>
          </a:p>
          <a:p>
            <a:r>
              <a:rPr lang="ru-RU" sz="5400" b="1" dirty="0" smtClean="0"/>
              <a:t>1745</a:t>
            </a:r>
            <a:r>
              <a:rPr lang="ru-RU" sz="5400" dirty="0" smtClean="0"/>
              <a:t> </a:t>
            </a:r>
            <a:r>
              <a:rPr lang="ru-RU" sz="2800" dirty="0" smtClean="0"/>
              <a:t> –  впервые понятие ввел французский экономист</a:t>
            </a:r>
            <a:r>
              <a:rPr lang="ru-RU" sz="2800" dirty="0"/>
              <a:t> </a:t>
            </a:r>
            <a:r>
              <a:rPr lang="ru-RU" sz="2800" b="1" dirty="0" err="1"/>
              <a:t>Венсан</a:t>
            </a:r>
            <a:r>
              <a:rPr lang="ru-RU" sz="2800" b="1" dirty="0"/>
              <a:t> де </a:t>
            </a:r>
            <a:r>
              <a:rPr lang="ru-RU" sz="2800" b="1" dirty="0" err="1" smtClean="0"/>
              <a:t>Гурне</a:t>
            </a:r>
            <a:endParaRPr lang="ru-RU" sz="2800" b="1" dirty="0" smtClean="0"/>
          </a:p>
          <a:p>
            <a:endParaRPr lang="ru-RU" sz="2800" b="1" dirty="0"/>
          </a:p>
          <a:p>
            <a:endParaRPr lang="ru-RU" sz="2800" b="1" dirty="0"/>
          </a:p>
          <a:p>
            <a:r>
              <a:rPr lang="ru-RU" sz="5400" b="1" dirty="0" smtClean="0"/>
              <a:t>1920 </a:t>
            </a:r>
            <a:r>
              <a:rPr lang="ru-RU" sz="2800" dirty="0" smtClean="0"/>
              <a:t> </a:t>
            </a:r>
            <a:r>
              <a:rPr lang="ru-RU" sz="2800" dirty="0"/>
              <a:t>– </a:t>
            </a:r>
            <a:r>
              <a:rPr lang="ru-RU" sz="2800" dirty="0" smtClean="0"/>
              <a:t>в  </a:t>
            </a:r>
            <a:r>
              <a:rPr lang="ru-RU" sz="2800" dirty="0"/>
              <a:t>научный оборот понятие ввёл немецкий социолог </a:t>
            </a:r>
            <a:r>
              <a:rPr lang="ru-RU" sz="2800" b="1" dirty="0"/>
              <a:t>Макс </a:t>
            </a:r>
            <a:r>
              <a:rPr lang="ru-RU" sz="2800" b="1" dirty="0" smtClean="0"/>
              <a:t>Вебер</a:t>
            </a:r>
          </a:p>
          <a:p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12248" y="8695174"/>
            <a:ext cx="12060815" cy="1552733"/>
          </a:xfrm>
          <a:prstGeom prst="rect">
            <a:avLst/>
          </a:prstGeom>
          <a:solidFill>
            <a:srgbClr val="CDCDE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Бюрократическая</a:t>
            </a:r>
            <a:r>
              <a:rPr lang="en-US" sz="4400" b="1" dirty="0" smtClean="0"/>
              <a:t>/</a:t>
            </a:r>
            <a:r>
              <a:rPr lang="ru-RU" sz="4400" b="1" dirty="0" smtClean="0"/>
              <a:t>документационная нагрузка  </a:t>
            </a:r>
          </a:p>
          <a:p>
            <a:r>
              <a:rPr lang="ru-RU" dirty="0" smtClean="0"/>
              <a:t>нагрузка, связанная с подготовкой различных  документов в процессе профессиональной деятельности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08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0745535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ОБРАЗОВАТЕЛЬНЫЕ ОРГАНИЗАЦИИ НЕ ВПРАВЕ  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85" y="2880360"/>
            <a:ext cx="10052473" cy="56545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43318" y="2090198"/>
            <a:ext cx="6644322" cy="393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sz="3200" dirty="0" smtClean="0">
                <a:solidFill>
                  <a:srgbClr val="575086"/>
                </a:solidFill>
                <a:latin typeface="Arial" panose="020B0604020202020204" pitchFamily="34" charset="0"/>
              </a:rPr>
              <a:t>Осуществлять деятельность, не предусмотренную 273 ФЗ</a:t>
            </a:r>
            <a:endParaRPr lang="ru-RU" sz="3200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 smtClean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endParaRPr lang="ru-RU" sz="3200" b="1" dirty="0">
              <a:solidFill>
                <a:srgbClr val="575086"/>
              </a:solidFill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575086"/>
                </a:solidFill>
                <a:latin typeface="Arial" panose="020B0604020202020204" pitchFamily="34" charset="0"/>
              </a:rPr>
              <a:t>Статья </a:t>
            </a:r>
            <a:r>
              <a:rPr lang="ru-RU" sz="3200" b="1" dirty="0">
                <a:solidFill>
                  <a:srgbClr val="575086"/>
                </a:solidFill>
                <a:latin typeface="Arial" panose="020B0604020202020204" pitchFamily="34" charset="0"/>
              </a:rPr>
              <a:t>28. Компетенция, права, обязанности и ответственность образовательной организации</a:t>
            </a:r>
            <a:endParaRPr lang="ru-RU" sz="3200" dirty="0">
              <a:solidFill>
                <a:srgbClr val="5750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318" y="7200764"/>
            <a:ext cx="707104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ОСНОВНОЙ ВИД ДЕЯТЕЛЬНОСТИ – ОБРАЗОВАТЕЛЬНАЯ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D181C-6D4D-4345-F1EE-B6042FFA9C64}"/>
              </a:ext>
            </a:extLst>
          </p:cNvPr>
          <p:cNvSpPr txBox="1"/>
          <p:nvPr/>
        </p:nvSpPr>
        <p:spPr>
          <a:xfrm>
            <a:off x="1580428" y="627297"/>
            <a:ext cx="107455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423D67"/>
                </a:solidFill>
              </a:rPr>
              <a:t>ЕСЛИ ТРЕБУЮТ БОЛЬШЕ ДОКУМЕНТОВ?     </a:t>
            </a:r>
            <a:endParaRPr lang="ru-RU" sz="4800" b="1" dirty="0">
              <a:solidFill>
                <a:srgbClr val="423D6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73" y="2133600"/>
            <a:ext cx="7013053" cy="692497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Выяснить какой </a:t>
            </a:r>
            <a:r>
              <a:rPr lang="ru-RU" sz="2000" b="1" dirty="0"/>
              <a:t>федеральный нормативный акт </a:t>
            </a:r>
            <a:r>
              <a:rPr lang="ru-RU" sz="2000" dirty="0"/>
              <a:t>устанавливает требования к ведению данного </a:t>
            </a:r>
            <a:r>
              <a:rPr lang="ru-RU" sz="2000" dirty="0" smtClean="0"/>
              <a:t>документа.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</a:t>
            </a:r>
            <a:r>
              <a:rPr lang="ru-RU" sz="2000" dirty="0"/>
              <a:t>на федеральном уровне нет такого требования, </a:t>
            </a:r>
            <a:r>
              <a:rPr lang="ru-RU" sz="2000" dirty="0" smtClean="0"/>
              <a:t>то </a:t>
            </a:r>
            <a:r>
              <a:rPr lang="ru-RU" sz="2000" dirty="0"/>
              <a:t>необходимо выяснить какой </a:t>
            </a:r>
            <a:r>
              <a:rPr lang="ru-RU" sz="2000" b="1" dirty="0"/>
              <a:t>региональный нормативный акт </a:t>
            </a:r>
            <a:r>
              <a:rPr lang="ru-RU" sz="2000" dirty="0"/>
              <a:t>устанавливает требования к подготовке данного </a:t>
            </a:r>
            <a:r>
              <a:rPr lang="ru-RU" sz="2000" dirty="0" smtClean="0"/>
              <a:t>документа и насколько это правомерно.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требование </a:t>
            </a:r>
            <a:r>
              <a:rPr lang="ru-RU" sz="2000" dirty="0"/>
              <a:t>не установлено ни на федеральном, ни на региональном уровне, то необходимо проанализировать </a:t>
            </a:r>
            <a:r>
              <a:rPr lang="ru-RU" sz="2000" b="1" dirty="0"/>
              <a:t>локальные акты</a:t>
            </a:r>
            <a:r>
              <a:rPr lang="ru-RU" sz="2000" dirty="0"/>
              <a:t> вашей организации на предмет установления требования ведения данного документа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Проверить </a:t>
            </a:r>
            <a:r>
              <a:rPr lang="ru-RU" sz="2000" b="1" dirty="0" smtClean="0"/>
              <a:t>должностные инструкции</a:t>
            </a:r>
            <a:r>
              <a:rPr lang="ru-RU" sz="2000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ru-RU" sz="2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000" dirty="0" smtClean="0"/>
              <a:t>Если запрашивают </a:t>
            </a:r>
            <a:r>
              <a:rPr lang="ru-RU" sz="2000" dirty="0"/>
              <a:t>документ, который не требуется ни федеральными, ни региональными, ни локальными актами, то вы</a:t>
            </a:r>
            <a:r>
              <a:rPr lang="ru-RU" sz="2000" b="1" dirty="0"/>
              <a:t> </a:t>
            </a:r>
            <a:r>
              <a:rPr lang="ru-RU" sz="4400" b="1" dirty="0"/>
              <a:t>не обязаны </a:t>
            </a:r>
            <a:r>
              <a:rPr lang="ru-RU" sz="2000" dirty="0"/>
              <a:t>предоставлять такой документ</a:t>
            </a:r>
            <a:r>
              <a:rPr lang="ru-RU" sz="2000" dirty="0" smtClean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3006" y="9245668"/>
            <a:ext cx="12916013" cy="14296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/>
              <a:t>Если в ваших локальных актах есть требования о подготовке документации, не являющейся обязательным требованием, то </a:t>
            </a:r>
            <a:r>
              <a:rPr lang="ru-RU" dirty="0" smtClean="0"/>
              <a:t>можно </a:t>
            </a:r>
            <a:r>
              <a:rPr lang="ru-RU" sz="3600" b="1" dirty="0"/>
              <a:t>скорректировать локальный акт </a:t>
            </a:r>
            <a:r>
              <a:rPr lang="ru-RU" dirty="0"/>
              <a:t>и упразднить данные документы из номенклатуры дел организации.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6" y="2133600"/>
            <a:ext cx="5479770" cy="66540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2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40D1C7-0DBA-A30B-CF66-4789F1398CF0}"/>
              </a:ext>
            </a:extLst>
          </p:cNvPr>
          <p:cNvSpPr txBox="1"/>
          <p:nvPr/>
        </p:nvSpPr>
        <p:spPr>
          <a:xfrm>
            <a:off x="2400698" y="506273"/>
            <a:ext cx="11304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423D67"/>
                </a:solidFill>
              </a:rPr>
              <a:t>ЧТО ДЕЛАТЬ В ОСВОБОДИВШЕЕСЯ ВРЕМЯ?       </a:t>
            </a:r>
            <a:endParaRPr lang="ru-RU" sz="44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2064327"/>
            <a:ext cx="5130209" cy="51361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043" y="2064327"/>
            <a:ext cx="4458029" cy="85359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62" y="7401487"/>
            <a:ext cx="5130209" cy="31987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072" y="4142508"/>
            <a:ext cx="4119512" cy="396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C24046-98DA-7384-D2DF-081D94502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A9F134-2467-7BCC-BA1A-F1DE792D2D62}"/>
              </a:ext>
            </a:extLst>
          </p:cNvPr>
          <p:cNvSpPr txBox="1"/>
          <p:nvPr/>
        </p:nvSpPr>
        <p:spPr>
          <a:xfrm>
            <a:off x="2937164" y="422448"/>
            <a:ext cx="8021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МЕТОДИЧЕСКАЯ РАБОТА ПЕДАГОГА 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480052-0A5B-4353-CDFE-3C763CA6090D}"/>
              </a:ext>
            </a:extLst>
          </p:cNvPr>
          <p:cNvSpPr/>
          <p:nvPr/>
        </p:nvSpPr>
        <p:spPr>
          <a:xfrm>
            <a:off x="372534" y="1692841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МЕТОДИЧЕСКАЯ РАБОТА ПЕДАГОГА 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подготовкой к реализации ОП и анализом ее результативности </a:t>
            </a:r>
          </a:p>
          <a:p>
            <a:pPr algn="ctr"/>
            <a:endParaRPr lang="ru-RU" sz="2000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КТП </a:t>
            </a:r>
            <a:r>
              <a:rPr lang="ru-RU" sz="2000" dirty="0">
                <a:solidFill>
                  <a:srgbClr val="575086"/>
                </a:solidFill>
              </a:rPr>
              <a:t>(обязательный документ)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ОП </a:t>
            </a:r>
            <a:r>
              <a:rPr lang="ru-RU" sz="2000" dirty="0">
                <a:solidFill>
                  <a:srgbClr val="575086"/>
                </a:solidFill>
              </a:rPr>
              <a:t>(может участвовать)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Разработка дидактических материалов </a:t>
            </a:r>
            <a:r>
              <a:rPr lang="ru-RU" sz="2000" dirty="0">
                <a:solidFill>
                  <a:srgbClr val="575086"/>
                </a:solidFill>
              </a:rPr>
              <a:t>для занятий, конспектов, сценариев, подбор форм, методов и средств, и </a:t>
            </a:r>
            <a:r>
              <a:rPr lang="ru-RU" sz="2000" dirty="0" err="1">
                <a:solidFill>
                  <a:srgbClr val="575086"/>
                </a:solidFill>
              </a:rPr>
              <a:t>тд</a:t>
            </a:r>
            <a:r>
              <a:rPr lang="ru-RU" sz="2000" dirty="0">
                <a:solidFill>
                  <a:srgbClr val="575086"/>
                </a:solidFill>
              </a:rPr>
              <a:t>. (делает по своему усмотрению по мере необходимости)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Проведение педагогической диагностики </a:t>
            </a:r>
            <a:r>
              <a:rPr lang="ru-RU" sz="2000" dirty="0">
                <a:solidFill>
                  <a:srgbClr val="575086"/>
                </a:solidFill>
              </a:rPr>
              <a:t>и анализ ее результатов (делает по своему усмотрению по мере необходимости)</a:t>
            </a:r>
          </a:p>
          <a:p>
            <a:pPr algn="just"/>
            <a:endParaRPr lang="ru-RU" sz="2000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00673E0-862A-6DED-D2FC-6BABBB978651}"/>
              </a:ext>
            </a:extLst>
          </p:cNvPr>
          <p:cNvSpPr/>
          <p:nvPr/>
        </p:nvSpPr>
        <p:spPr>
          <a:xfrm>
            <a:off x="5245453" y="1692839"/>
            <a:ext cx="4628444" cy="6852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</a:p>
          <a:p>
            <a:pPr algn="ctr"/>
            <a:endParaRPr lang="ru-RU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повышением уровня профессионального мастерства</a:t>
            </a:r>
          </a:p>
          <a:p>
            <a:pPr algn="just"/>
            <a:r>
              <a:rPr lang="ru-RU" sz="2000" b="1" dirty="0">
                <a:solidFill>
                  <a:srgbClr val="575086"/>
                </a:solidFill>
              </a:rPr>
              <a:t>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Обучение по программам ПК </a:t>
            </a:r>
            <a:r>
              <a:rPr lang="ru-RU" sz="2000" dirty="0">
                <a:solidFill>
                  <a:srgbClr val="575086"/>
                </a:solidFill>
              </a:rPr>
              <a:t>(ст.47 п.5 273 ФЗ право на ДПО по профилю деятельности не реже 1 раза в 3 года)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Участие в проектах, конкурсах</a:t>
            </a:r>
            <a:r>
              <a:rPr lang="ru-RU" sz="2000" dirty="0">
                <a:solidFill>
                  <a:srgbClr val="575086"/>
                </a:solidFill>
              </a:rPr>
              <a:t>,  форумах и др. НЕ является обязательным, по решению педагога.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Планы по саморазвитию</a:t>
            </a:r>
            <a:r>
              <a:rPr lang="ru-RU" sz="2000" dirty="0">
                <a:solidFill>
                  <a:srgbClr val="575086"/>
                </a:solidFill>
              </a:rPr>
              <a:t>, отчеты по самообразованию  не являются обязательным документом. </a:t>
            </a:r>
          </a:p>
          <a:p>
            <a:pPr marL="514350" indent="-514350" algn="just">
              <a:buAutoNum type="arabicPeriod"/>
            </a:pPr>
            <a:r>
              <a:rPr lang="ru-RU" sz="2000" b="1" dirty="0">
                <a:solidFill>
                  <a:srgbClr val="575086"/>
                </a:solidFill>
              </a:rPr>
              <a:t>Подготовка к аттестации </a:t>
            </a:r>
            <a:r>
              <a:rPr lang="ru-RU" sz="2000" dirty="0">
                <a:solidFill>
                  <a:srgbClr val="575086"/>
                </a:solidFill>
              </a:rPr>
              <a:t>в соответствии с установленными требованиями.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48E4BC4-0CA3-C851-4DC2-69E9FDD8022C}"/>
              </a:ext>
            </a:extLst>
          </p:cNvPr>
          <p:cNvSpPr/>
          <p:nvPr/>
        </p:nvSpPr>
        <p:spPr>
          <a:xfrm>
            <a:off x="10118372" y="1692839"/>
            <a:ext cx="4628444" cy="6852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 smtClean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НАУЧНО-ИССЛЕДОВАТЕЛЬСКАЯ ДЕЯТЕЛЬНОСТЬ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sz="2000" b="1" dirty="0">
                <a:solidFill>
                  <a:srgbClr val="575086"/>
                </a:solidFill>
              </a:rPr>
              <a:t>Деятельность, связанная с проведением научных исследований </a:t>
            </a: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Собственные исследования (магистратура, аспирантура и др.)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исследованиях ОО в рамках «методической темы ОО»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Разработка и публикация научных статей, учебных изданий, монографий и др. </a:t>
            </a:r>
          </a:p>
          <a:p>
            <a:pPr marL="514350" indent="-514350" algn="just">
              <a:buAutoNum type="arabicPeriod"/>
            </a:pPr>
            <a:r>
              <a:rPr lang="ru-RU" sz="2000" dirty="0">
                <a:solidFill>
                  <a:srgbClr val="575086"/>
                </a:solidFill>
              </a:rPr>
              <a:t>Участие в конференциях, симпозиумах, семинарах и др. </a:t>
            </a:r>
          </a:p>
          <a:p>
            <a:pPr marL="514350" indent="-514350" algn="just">
              <a:buAutoNum type="arabicPeriod"/>
            </a:pPr>
            <a:endParaRPr lang="ru-RU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endParaRPr lang="ru-RU" b="1" dirty="0">
              <a:solidFill>
                <a:srgbClr val="575086"/>
              </a:solidFill>
            </a:endParaRPr>
          </a:p>
          <a:p>
            <a:pPr algn="ctr"/>
            <a:r>
              <a:rPr lang="ru-RU" b="1" dirty="0">
                <a:solidFill>
                  <a:srgbClr val="575086"/>
                </a:solidFill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E04A388-4A73-91E3-B347-7C806FC7853D}"/>
              </a:ext>
            </a:extLst>
          </p:cNvPr>
          <p:cNvSpPr/>
          <p:nvPr/>
        </p:nvSpPr>
        <p:spPr>
          <a:xfrm>
            <a:off x="372534" y="1229997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FA42E9-B432-A584-2CCA-D45D419F97AD}"/>
              </a:ext>
            </a:extLst>
          </p:cNvPr>
          <p:cNvSpPr/>
          <p:nvPr/>
        </p:nvSpPr>
        <p:spPr>
          <a:xfrm>
            <a:off x="418253" y="8730215"/>
            <a:ext cx="10326703" cy="142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</a:rPr>
              <a:t>Главный результат – удовлетворенность всех участников образовательных отношений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338" y="7274889"/>
            <a:ext cx="3667478" cy="29106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25598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ИСКЛЮЧЕНИЕ НЕЗАПЛАНИОВАННЫХ 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228" y="4721597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План мероприятий на год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5520" y="7084675"/>
            <a:ext cx="3445329" cy="2008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Образовательная программа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(ФГОС)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180" y="1754636"/>
            <a:ext cx="5866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Внеплановая  </a:t>
            </a:r>
          </a:p>
          <a:p>
            <a:pPr algn="ctr"/>
            <a:r>
              <a:rPr lang="ru-RU" sz="3600" b="1" dirty="0" smtClean="0"/>
              <a:t> деятельность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150" y="1653807"/>
            <a:ext cx="58506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Плановая </a:t>
            </a:r>
          </a:p>
          <a:p>
            <a:pPr algn="ctr"/>
            <a:r>
              <a:rPr lang="ru-RU" sz="3600" b="1" dirty="0" smtClean="0"/>
              <a:t>деятельность образовательной организации  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12085" y="3261348"/>
            <a:ext cx="3445329" cy="950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ГИБДД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0032" y="8021538"/>
            <a:ext cx="3445329" cy="9839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МИНЭКОЛОГИИ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12085" y="4366210"/>
            <a:ext cx="3445329" cy="1008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МЧС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12085" y="5635042"/>
            <a:ext cx="3445329" cy="9465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МВД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0033" y="6813350"/>
            <a:ext cx="3445329" cy="9764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МИНЗДРАВ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80031" y="9234382"/>
            <a:ext cx="3445329" cy="9625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ДРУГИЕ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7107381" y="349060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>
            <a:off x="7107381" y="4693890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>
            <a:off x="7107381" y="596777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7029113" y="724166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6983255" y="8364242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>
            <a:off x="6983255" y="9473347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 rot="16200000">
            <a:off x="1857448" y="6487929"/>
            <a:ext cx="9147465" cy="650841"/>
          </a:xfrm>
          <a:prstGeom prst="mathMinu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>
            <a:off x="5247094" y="5282344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>
            <a:off x="5168745" y="7648863"/>
            <a:ext cx="978408" cy="484632"/>
          </a:xfrm>
          <a:prstGeom prst="leftArrow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ИСКЛЮЧЕНИЕ НЕЗАПЛАНИОВАННЫХ ПОРУЧЕНИЙ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42" y="1911927"/>
            <a:ext cx="6147224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60" y="1911927"/>
            <a:ext cx="6390203" cy="81877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58474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ЧЕК-ЛИСТ МЕРОПРИЯТИЙ В РЕГИОНЕ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597E4480-42D1-5E64-A003-EC8B577CE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921091"/>
              </p:ext>
            </p:extLst>
          </p:nvPr>
        </p:nvGraphicFramePr>
        <p:xfrm>
          <a:off x="424543" y="1607127"/>
          <a:ext cx="13683343" cy="8876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6752">
                  <a:extLst>
                    <a:ext uri="{9D8B030D-6E8A-4147-A177-3AD203B41FA5}">
                      <a16:colId xmlns:a16="http://schemas.microsoft.com/office/drawing/2014/main" xmlns="" val="1753451466"/>
                    </a:ext>
                  </a:extLst>
                </a:gridCol>
                <a:gridCol w="11454747">
                  <a:extLst>
                    <a:ext uri="{9D8B030D-6E8A-4147-A177-3AD203B41FA5}">
                      <a16:colId xmlns:a16="http://schemas.microsoft.com/office/drawing/2014/main" xmlns="" val="1901480196"/>
                    </a:ext>
                  </a:extLst>
                </a:gridCol>
                <a:gridCol w="1431844">
                  <a:extLst>
                    <a:ext uri="{9D8B030D-6E8A-4147-A177-3AD203B41FA5}">
                      <a16:colId xmlns:a16="http://schemas.microsoft.com/office/drawing/2014/main" xmlns="" val="4105617575"/>
                    </a:ext>
                  </a:extLst>
                </a:gridCol>
              </a:tblGrid>
              <a:tr h="5191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</a:rPr>
                        <a:t>№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</a:rPr>
                        <a:t>Мероприятие </a:t>
                      </a:r>
                      <a:endParaRPr lang="ru-RU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Отметка</a:t>
                      </a: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953579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Издание приказа о назначении ответственных за исполнение мероприятий по снижению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189829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2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сопровождение «Горячей линии</a:t>
                      </a:r>
                      <a:r>
                        <a:rPr lang="ru-RU" sz="1800" kern="100" dirty="0" smtClean="0">
                          <a:effectLst/>
                        </a:rPr>
                        <a:t>»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667046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3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Информирование работников образования о нормах законодательства, регулирующих объем документарной нагрузки на учителей. Доведение до каждого </a:t>
                      </a:r>
                      <a:r>
                        <a:rPr lang="ru-RU" sz="1800" kern="100" dirty="0" smtClean="0">
                          <a:effectLst/>
                        </a:rPr>
                        <a:t>педагога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17554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4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инструкции о делопроизводстве в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32593489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</a:rPr>
                        <a:t>Формирование </a:t>
                      </a:r>
                      <a:r>
                        <a:rPr lang="ru-RU" sz="1800" kern="100" dirty="0">
                          <a:effectLst/>
                        </a:rPr>
                        <a:t>единого регионального плана мероприятий для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187794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6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Анализ</a:t>
                      </a:r>
                      <a:r>
                        <a:rPr lang="ru-RU" sz="1800" kern="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и устранение скрытых механизмов, препятствующих снижению бюрократической 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392467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Корректировка правил внутреннего распорядка </a:t>
                      </a:r>
                      <a:r>
                        <a:rPr lang="ru-RU" sz="1800" kern="100" dirty="0" smtClean="0">
                          <a:effectLst/>
                        </a:rPr>
                        <a:t>ОО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048330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положения об аттестации педагогических </a:t>
                      </a:r>
                      <a:r>
                        <a:rPr lang="ru-RU" sz="1800" kern="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7136467"/>
                  </a:ext>
                </a:extLst>
              </a:tr>
              <a:tr h="4594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9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совещаний и педагогических советов по вопросу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23380956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>
                          <a:effectLst/>
                        </a:rPr>
                        <a:t>10</a:t>
                      </a:r>
                      <a:endParaRPr lang="ru-RU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сокращение мониторингов и </a:t>
                      </a:r>
                      <a:r>
                        <a:rPr lang="ru-RU" sz="1800" kern="100" dirty="0" smtClean="0">
                          <a:effectLst/>
                        </a:rPr>
                        <a:t>запросов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0376154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11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анализа и сокращения данных, собираемых в региональных </a:t>
                      </a:r>
                      <a:r>
                        <a:rPr lang="ru-RU" sz="1800" kern="100" dirty="0" smtClean="0">
                          <a:effectLst/>
                        </a:rPr>
                        <a:t>информационных</a:t>
                      </a:r>
                      <a:r>
                        <a:rPr lang="ru-RU" sz="1800" kern="100" baseline="0" dirty="0" smtClean="0">
                          <a:effectLst/>
                        </a:rPr>
                        <a:t> систем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8078923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12 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Доработка региональных информационных систем в сфере образования с учетом принимаемых мер по снижению бюрократической нагрузки на образовательные организации.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177140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13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Освещение мероприятий по снижению бюрократической нагрузки в региональных СМИ и </a:t>
                      </a:r>
                      <a:r>
                        <a:rPr lang="ru-RU" sz="1800" kern="100" dirty="0" smtClean="0">
                          <a:effectLst/>
                        </a:rPr>
                        <a:t>социальных</a:t>
                      </a:r>
                      <a:r>
                        <a:rPr lang="ru-RU" sz="1800" kern="100" baseline="0" dirty="0" smtClean="0">
                          <a:effectLst/>
                        </a:rPr>
                        <a:t> сетях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1391892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14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специального раздела на сайте </a:t>
                      </a:r>
                      <a:r>
                        <a:rPr lang="ru-RU" sz="1800" kern="100" dirty="0" smtClean="0">
                          <a:effectLst/>
                        </a:rPr>
                        <a:t>РОИВ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406201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15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Создание и организация работы межведомственной рабочей </a:t>
                      </a:r>
                      <a:r>
                        <a:rPr lang="ru-RU" sz="1800" kern="100" dirty="0" smtClean="0">
                          <a:effectLst/>
                        </a:rPr>
                        <a:t>группы</a:t>
                      </a:r>
                      <a:r>
                        <a:rPr lang="ru-RU" sz="1800" kern="100" baseline="0" dirty="0" smtClean="0">
                          <a:effectLst/>
                        </a:rPr>
                        <a:t> по снижению бюрократической нагрузки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7890410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16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аудита мониторингов и запросов на предмет соответствия закону в каждом </a:t>
                      </a:r>
                      <a:r>
                        <a:rPr lang="ru-RU" sz="1800" kern="100" dirty="0" smtClean="0">
                          <a:effectLst/>
                        </a:rPr>
                        <a:t>ведомстве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2335628"/>
                  </a:ext>
                </a:extLst>
              </a:tr>
              <a:tr h="37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17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Формирование единого межрегионального перечня документов и показателей, требуемых </a:t>
                      </a:r>
                      <a:r>
                        <a:rPr lang="ru-RU" sz="1800" kern="100" dirty="0" smtClean="0">
                          <a:effectLst/>
                        </a:rPr>
                        <a:t>от</a:t>
                      </a:r>
                      <a:r>
                        <a:rPr lang="ru-RU" sz="1800" kern="100" baseline="0" dirty="0" smtClean="0">
                          <a:effectLst/>
                        </a:rPr>
                        <a:t> ОО</a:t>
                      </a:r>
                      <a:r>
                        <a:rPr lang="ru-RU" sz="1800" kern="100" dirty="0" smtClean="0">
                          <a:effectLst/>
                        </a:rPr>
                        <a:t> 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 </a:t>
                      </a:r>
                      <a:endParaRPr lang="ru-RU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5602507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18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Организация контрольных (надзорных) и профилактических мероприятий,</a:t>
                      </a:r>
                      <a:r>
                        <a:rPr lang="ru-RU" sz="1800" kern="1200" dirty="0">
                          <a:effectLst/>
                        </a:rPr>
                        <a:t> </a:t>
                      </a:r>
                      <a:r>
                        <a:rPr lang="ru-RU" sz="1800" kern="100" dirty="0">
                          <a:effectLst/>
                        </a:rPr>
                        <a:t>направленных на соблюдение контролируемыми лицами допустимой документационной нагрузки педагогических </a:t>
                      </a:r>
                      <a:r>
                        <a:rPr lang="ru-RU" sz="1800" kern="100" dirty="0" smtClean="0">
                          <a:effectLst/>
                        </a:rPr>
                        <a:t>работников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1546015"/>
                  </a:ext>
                </a:extLst>
              </a:tr>
              <a:tr h="648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19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в образовательных организациях профилактических визитов, экспертных сессий по вопросам снижения бюрократической </a:t>
                      </a:r>
                      <a:r>
                        <a:rPr lang="ru-RU" sz="1800" kern="100" dirty="0" smtClean="0">
                          <a:effectLst/>
                        </a:rPr>
                        <a:t>нагрузки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6015388"/>
                  </a:ext>
                </a:extLst>
              </a:tr>
              <a:tr h="324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20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5087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</a:rPr>
                        <a:t>Проведение ежемесячных мониторингов забюрократизированности </a:t>
                      </a:r>
                      <a:r>
                        <a:rPr lang="ru-RU" sz="1800" kern="100" dirty="0" smtClean="0">
                          <a:effectLst/>
                        </a:rPr>
                        <a:t>региона</a:t>
                      </a:r>
                      <a:endParaRPr lang="ru-RU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 </a:t>
                      </a:r>
                      <a:endParaRPr lang="ru-RU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994" marR="239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CD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84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1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7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575086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575086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575086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575086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575086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575086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575086"/>
                </a:solidFill>
                <a:effectLst/>
                <a:latin typeface="YS Text"/>
              </a:rPr>
              <a:t> и обязанностей, не связанных с непосредственным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FF0000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FF0000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FF0000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FF0000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FF0000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FF0000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40990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5EB8FC-A60F-2992-D7CB-E02165D00F23}"/>
              </a:ext>
            </a:extLst>
          </p:cNvPr>
          <p:cNvSpPr txBox="1"/>
          <p:nvPr/>
        </p:nvSpPr>
        <p:spPr>
          <a:xfrm>
            <a:off x="2332017" y="483904"/>
            <a:ext cx="104774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423D67"/>
                </a:solidFill>
              </a:rPr>
              <a:t>НАУЧНО-МЕТОДИЧЕСКОЕ СОПРОВОЖДЕНИЕ СНИЖЕНИЯ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9424812"/>
              </p:ext>
            </p:extLst>
          </p:nvPr>
        </p:nvGraphicFramePr>
        <p:xfrm>
          <a:off x="1117811" y="2621280"/>
          <a:ext cx="7462309" cy="608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768840" y="2621280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</a:rPr>
              <a:t>Вебинары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68840" y="4149002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Работа в чатах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68840" y="5676724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Информационный ресурс «Образование без бюрократии»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68840" y="7204446"/>
            <a:ext cx="4084320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Семинары-совещания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76400" y="9037320"/>
            <a:ext cx="12176760" cy="1082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Синхронизация ОО, ИРО, РОИВ, Рособрнадзора 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88D4D9-A416-6DB0-77AE-8BAC41DA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CAB52B-238C-6779-DB20-6B560DD557C1}"/>
              </a:ext>
            </a:extLst>
          </p:cNvPr>
          <p:cNvSpPr txBox="1"/>
          <p:nvPr/>
        </p:nvSpPr>
        <p:spPr>
          <a:xfrm>
            <a:off x="1580428" y="627297"/>
            <a:ext cx="11581390" cy="582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82" b="1" dirty="0" smtClean="0">
                <a:solidFill>
                  <a:srgbClr val="423D67"/>
                </a:solidFill>
              </a:rPr>
              <a:t>ОТБОР ПРЕДЛОЖНИЙ  «ОБРАЗОВАНИЕ БЕЗ БЮРОКРАТИИ»      </a:t>
            </a:r>
            <a:endParaRPr lang="ru-RU" sz="3182" b="1" dirty="0">
              <a:solidFill>
                <a:srgbClr val="423D67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1039090" y="1731818"/>
          <a:ext cx="12912436" cy="868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55927" y="2576947"/>
            <a:ext cx="3483069" cy="6720301"/>
          </a:xfrm>
          <a:prstGeom prst="rect">
            <a:avLst/>
          </a:prstGeom>
          <a:noFill/>
          <a:ln w="57150">
            <a:solidFill>
              <a:srgbClr val="CDCDEB"/>
            </a:solidFill>
          </a:ln>
        </p:spPr>
        <p:txBody>
          <a:bodyPr wrap="none" rtlCol="0">
            <a:spAutoFit/>
          </a:bodyPr>
          <a:lstStyle/>
          <a:p>
            <a:r>
              <a:rPr lang="ru-RU" sz="6600" b="1" dirty="0" smtClean="0"/>
              <a:t>2 этапа </a:t>
            </a:r>
          </a:p>
          <a:p>
            <a:endParaRPr lang="ru-RU" dirty="0"/>
          </a:p>
          <a:p>
            <a:r>
              <a:rPr lang="ru-RU" dirty="0" smtClean="0"/>
              <a:t>1 этап – Региональный </a:t>
            </a:r>
          </a:p>
          <a:p>
            <a:r>
              <a:rPr lang="ru-RU" dirty="0" smtClean="0"/>
              <a:t>2 этап – Федеральный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6600" b="1" dirty="0" smtClean="0"/>
              <a:t>2025 год</a:t>
            </a:r>
          </a:p>
          <a:p>
            <a:endParaRPr lang="ru-RU" sz="6600" b="1" dirty="0"/>
          </a:p>
          <a:p>
            <a:r>
              <a:rPr lang="ru-RU" sz="4000" b="1" dirty="0" smtClean="0">
                <a:solidFill>
                  <a:srgbClr val="FF0000"/>
                </a:solidFill>
              </a:rPr>
              <a:t>Добровольное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участие 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20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AB1F8AC8-292E-E31A-05E8-48CE6DFA49F4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НОВЫЕ ЗАДАЧИ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C325367-08A6-ECF4-95D4-EFC208BC4C64}"/>
              </a:ext>
            </a:extLst>
          </p:cNvPr>
          <p:cNvSpPr/>
          <p:nvPr/>
        </p:nvSpPr>
        <p:spPr>
          <a:xfrm>
            <a:off x="824089" y="8473545"/>
            <a:ext cx="12474222" cy="9144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Новые задачи появились, а ресурсы - нет!!!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3348510E-B0D8-E5AA-4D36-24C1326022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724757"/>
              </p:ext>
            </p:extLst>
          </p:nvPr>
        </p:nvGraphicFramePr>
        <p:xfrm>
          <a:off x="1016000" y="1783646"/>
          <a:ext cx="11041591" cy="6581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749A62AC-00F4-62CC-597B-FFAE1881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79" y="1896532"/>
            <a:ext cx="5068710" cy="644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2">
            <a:extLst>
              <a:ext uri="{FF2B5EF4-FFF2-40B4-BE49-F238E27FC236}">
                <a16:creationId xmlns:a16="http://schemas.microsoft.com/office/drawing/2014/main" xmlns="" id="{0696772E-0EAC-F31C-7F71-5455E7668730}"/>
              </a:ext>
            </a:extLst>
          </p:cNvPr>
          <p:cNvSpPr/>
          <p:nvPr/>
        </p:nvSpPr>
        <p:spPr>
          <a:xfrm>
            <a:off x="2860805" y="517515"/>
            <a:ext cx="8475837" cy="93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t">
            <a:spAutoFit/>
          </a:bodyPr>
          <a:lstStyle/>
          <a:p>
            <a:r>
              <a:rPr lang="ru-RU" sz="5456" b="1" dirty="0">
                <a:solidFill>
                  <a:srgbClr val="423D67"/>
                </a:solidFill>
              </a:rPr>
              <a:t>ПРИЧИНЫ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F61F6663-70D4-0DA9-3DE9-309F2566F6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5167985"/>
              </p:ext>
            </p:extLst>
          </p:nvPr>
        </p:nvGraphicFramePr>
        <p:xfrm>
          <a:off x="955002" y="2436740"/>
          <a:ext cx="7206864" cy="5712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2DFF62-2EBF-32C8-DF1C-9B403ECF7611}"/>
              </a:ext>
            </a:extLst>
          </p:cNvPr>
          <p:cNvSpPr/>
          <p:nvPr/>
        </p:nvSpPr>
        <p:spPr>
          <a:xfrm>
            <a:off x="9053689" y="2413542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Федеральный уровень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3A5D4A8-E727-6968-28AA-6A49FA9D20E5}"/>
              </a:ext>
            </a:extLst>
          </p:cNvPr>
          <p:cNvSpPr/>
          <p:nvPr/>
        </p:nvSpPr>
        <p:spPr>
          <a:xfrm>
            <a:off x="9053689" y="4405720"/>
            <a:ext cx="4910666" cy="17052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Региональный уровень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7214B79-4CEE-FD61-42F2-EEABA477D912}"/>
              </a:ext>
            </a:extLst>
          </p:cNvPr>
          <p:cNvSpPr/>
          <p:nvPr/>
        </p:nvSpPr>
        <p:spPr>
          <a:xfrm>
            <a:off x="9053689" y="6397898"/>
            <a:ext cx="4910666" cy="17052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Локальный</a:t>
            </a:r>
            <a:r>
              <a:rPr lang="ru-RU" sz="4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4000" dirty="0">
                <a:solidFill>
                  <a:srgbClr val="002060"/>
                </a:solidFill>
              </a:rPr>
              <a:t>уровень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051C8AC-18CC-3E64-1328-284CCC76DA09}"/>
              </a:ext>
            </a:extLst>
          </p:cNvPr>
          <p:cNvSpPr/>
          <p:nvPr/>
        </p:nvSpPr>
        <p:spPr>
          <a:xfrm>
            <a:off x="1314300" y="8933963"/>
            <a:ext cx="12947527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866AC4C-59C7-EEA7-74B2-76B765642C73}"/>
              </a:ext>
            </a:extLst>
          </p:cNvPr>
          <p:cNvSpPr txBox="1"/>
          <p:nvPr/>
        </p:nvSpPr>
        <p:spPr>
          <a:xfrm>
            <a:off x="1314299" y="9012986"/>
            <a:ext cx="12871307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0" b="1" dirty="0"/>
              <a:t>Избыточный сбор данных без обратной связи, а реально нужных данных нет 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1BF1299F-6D01-E4E6-7EA5-889C6D73E02D}"/>
              </a:ext>
            </a:extLst>
          </p:cNvPr>
          <p:cNvSpPr/>
          <p:nvPr/>
        </p:nvSpPr>
        <p:spPr>
          <a:xfrm>
            <a:off x="1314297" y="9723734"/>
            <a:ext cx="12947530" cy="648847"/>
          </a:xfrm>
          <a:prstGeom prst="roundRect">
            <a:avLst/>
          </a:prstGeom>
          <a:noFill/>
          <a:ln w="57150">
            <a:solidFill>
              <a:srgbClr val="565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5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751141-CA0C-C660-235E-CE5981026F91}"/>
              </a:ext>
            </a:extLst>
          </p:cNvPr>
          <p:cNvSpPr txBox="1"/>
          <p:nvPr/>
        </p:nvSpPr>
        <p:spPr>
          <a:xfrm>
            <a:off x="1395185" y="9746438"/>
            <a:ext cx="134710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Данные имеющихся ИС не позволяют обеспечить автоматизацию мониторингов   </a:t>
            </a:r>
          </a:p>
        </p:txBody>
      </p:sp>
    </p:spTree>
    <p:extLst>
      <p:ext uri="{BB962C8B-B14F-4D97-AF65-F5344CB8AC3E}">
        <p14:creationId xmlns:p14="http://schemas.microsoft.com/office/powerpoint/2010/main" val="34546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38933A-C936-60B7-DEE2-886AC41D31A5}"/>
              </a:ext>
            </a:extLst>
          </p:cNvPr>
          <p:cNvSpPr txBox="1"/>
          <p:nvPr/>
        </p:nvSpPr>
        <p:spPr>
          <a:xfrm>
            <a:off x="2427095" y="742478"/>
            <a:ext cx="107455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ОСНОВНЫЕ ЭТАПЫ СНИЖЕНИЯ БЮРОКРАТИЧЕСКОЙ НАГРУЗКИ      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E9D6CEF-E7D1-57CF-AE27-B232AC5CA521}"/>
              </a:ext>
            </a:extLst>
          </p:cNvPr>
          <p:cNvGraphicFramePr/>
          <p:nvPr>
            <p:extLst/>
          </p:nvPr>
        </p:nvGraphicFramePr>
        <p:xfrm>
          <a:off x="1819980" y="2990762"/>
          <a:ext cx="11997620" cy="671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97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FFAFC8-D13F-C7CF-E255-56A3E57B8C06}"/>
              </a:ext>
            </a:extLst>
          </p:cNvPr>
          <p:cNvSpPr txBox="1"/>
          <p:nvPr/>
        </p:nvSpPr>
        <p:spPr>
          <a:xfrm>
            <a:off x="1589519" y="163952"/>
            <a:ext cx="104774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423D67"/>
                </a:solidFill>
              </a:rPr>
              <a:t>ГОСУДАРСТВЕННАЯ РЕГЛАМЕНТАЦИЯ  БЮРОКРАТИЧЕСКОЙ НАГРУЗКИ   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2FEF26D-3042-884C-79EF-D3311013CE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8496" y="1425388"/>
          <a:ext cx="14151428" cy="837023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23845">
                  <a:extLst>
                    <a:ext uri="{9D8B030D-6E8A-4147-A177-3AD203B41FA5}">
                      <a16:colId xmlns:a16="http://schemas.microsoft.com/office/drawing/2014/main" xmlns="" val="3686103623"/>
                    </a:ext>
                  </a:extLst>
                </a:gridCol>
                <a:gridCol w="3993777">
                  <a:extLst>
                    <a:ext uri="{9D8B030D-6E8A-4147-A177-3AD203B41FA5}">
                      <a16:colId xmlns:a16="http://schemas.microsoft.com/office/drawing/2014/main" xmlns="" val="516741832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xmlns="" val="568660682"/>
                    </a:ext>
                  </a:extLst>
                </a:gridCol>
                <a:gridCol w="3236818">
                  <a:extLst>
                    <a:ext uri="{9D8B030D-6E8A-4147-A177-3AD203B41FA5}">
                      <a16:colId xmlns:a16="http://schemas.microsoft.com/office/drawing/2014/main" xmlns="" val="54404954"/>
                    </a:ext>
                  </a:extLst>
                </a:gridCol>
              </a:tblGrid>
              <a:tr h="917404">
                <a:tc>
                  <a:txBody>
                    <a:bodyPr/>
                    <a:lstStyle/>
                    <a:p>
                      <a:r>
                        <a:rPr lang="ru-RU" sz="2400" dirty="0"/>
                        <a:t> Федеральное законодательство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Приказы и иные документы ФОИВ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err="1"/>
                        <a:t>Профстандарты</a:t>
                      </a:r>
                      <a:r>
                        <a:rPr lang="ru-RU" sz="2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Должностные инструкции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3D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526541"/>
                  </a:ext>
                </a:extLst>
              </a:tr>
              <a:tr h="929696">
                <a:tc rowSpan="2">
                  <a:txBody>
                    <a:bodyPr/>
                    <a:lstStyle/>
                    <a:p>
                      <a:r>
                        <a:rPr lang="ru-RU" sz="1400" b="0" dirty="0"/>
                        <a:t>Наделить полномочиями </a:t>
                      </a:r>
                      <a:r>
                        <a:rPr lang="ru-RU" sz="1400" b="0" dirty="0" err="1"/>
                        <a:t>ФОИВы</a:t>
                      </a:r>
                      <a:r>
                        <a:rPr lang="ru-RU" sz="1400" b="0" dirty="0"/>
                        <a:t> </a:t>
                      </a:r>
                    </a:p>
                    <a:p>
                      <a:r>
                        <a:rPr lang="ru-RU" sz="1400" b="0" dirty="0"/>
                        <a:t>формировать перечни документов педагогических работников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Приказы о перечне документов педагогов всех уровней образования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Дополнить профстандарт педагога трудовой функцией «документационная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Разработать и утвердить  типовые  должностные инструкции учителя-предметника и классного руководителя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604643"/>
                  </a:ext>
                </a:extLst>
              </a:tr>
              <a:tr h="929696">
                <a:tc vMerge="1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 перечнях документов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Обеспечить разработку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профстандартов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ко всем категориям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Разработать и утвердить  типовые должностные инструкции для всех категорий педагогических работников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9924045"/>
                  </a:ext>
                </a:extLst>
              </a:tr>
              <a:tr h="877184"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Наделить правом образовательные организации не отвечать на запросы, не имеющие федеральных оснований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Приказы о персональной ответственности за исходящую документацию из ФОИВ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gridSpan="2"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/>
                    </a:p>
                    <a:p>
                      <a:pPr marL="0" marR="0" lvl="0" indent="0" algn="ctr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Привести в соответствие федеральные, региональные и локальные НПА, а также методические и инструктивные материалы законодательству РФ 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8378905"/>
                  </a:ext>
                </a:extLst>
              </a:tr>
              <a:tr h="752698">
                <a:tc rowSpan="2"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273 ФЗ, ст. 97. п. 3.1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Согласование региональных оценочных процедур с Рособрнадзором </a:t>
                      </a:r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Письмо Рособрнадзора от 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26.12.2024 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02-361 </a:t>
                      </a:r>
                      <a:r>
                        <a:rPr lang="ru-RU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dirty="0"/>
                        <a:t>Методические рекомендации о порядке согласования ..»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3859485"/>
                  </a:ext>
                </a:extLst>
              </a:tr>
              <a:tr h="679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Постановление Правительства РФ </a:t>
                      </a:r>
                    </a:p>
                    <a:p>
                      <a:pPr lvl="0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о мероприятиях оценки качества образования 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0383462"/>
                  </a:ext>
                </a:extLst>
              </a:tr>
              <a:tr h="877184">
                <a:tc rowSpan="2"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Нормы ФЗ по проведению и иных  мероприятий, реализуемых за пределами образовательной программы </a:t>
                      </a:r>
                    </a:p>
                    <a:p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Изменения во ФГОС в части требований к объему рабочей программы воспитания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4668402"/>
                  </a:ext>
                </a:extLst>
              </a:tr>
              <a:tr h="7197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5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Приказ об утверждении функционала классного руководителя 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8412779"/>
                  </a:ext>
                </a:extLst>
              </a:tr>
              <a:tr h="719765">
                <a:tc>
                  <a:txBody>
                    <a:bodyPr/>
                    <a:lstStyle/>
                    <a:p>
                      <a:r>
                        <a:rPr lang="ru-RU" sz="1400" b="0" dirty="0"/>
                        <a:t>Норма, запрещающая требовать заполнение информационных систем и мониторингов, не предусмотренных законодательством РФ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Приказы об утверждении мониторингов и информационных систем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3246031"/>
                  </a:ext>
                </a:extLst>
              </a:tr>
              <a:tr h="913852">
                <a:tc>
                  <a:txBody>
                    <a:bodyPr/>
                    <a:lstStyle/>
                    <a:p>
                      <a:r>
                        <a:rPr lang="ru-RU" sz="1400" b="0" dirty="0"/>
                        <a:t>Конкретизировать понятия «образовательная программа» и «педагогическая деятельность»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Методические рекомендации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7210133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A2EA631-C0BA-E70B-933C-E775150CB802}"/>
              </a:ext>
            </a:extLst>
          </p:cNvPr>
          <p:cNvSpPr/>
          <p:nvPr/>
        </p:nvSpPr>
        <p:spPr>
          <a:xfrm>
            <a:off x="4702477" y="9977686"/>
            <a:ext cx="1002474" cy="5466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ABCCC93-5EF5-4143-354C-15D751537F9C}"/>
              </a:ext>
            </a:extLst>
          </p:cNvPr>
          <p:cNvSpPr/>
          <p:nvPr/>
        </p:nvSpPr>
        <p:spPr>
          <a:xfrm>
            <a:off x="10003809" y="9927352"/>
            <a:ext cx="1062420" cy="5779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090081-AA52-5B1A-B846-7246AE436B9E}"/>
              </a:ext>
            </a:extLst>
          </p:cNvPr>
          <p:cNvSpPr txBox="1"/>
          <p:nvPr/>
        </p:nvSpPr>
        <p:spPr>
          <a:xfrm>
            <a:off x="5704951" y="10026078"/>
            <a:ext cx="3655873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Частично реализовано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127F8B-A9F5-F95A-3001-F3EB1061D858}"/>
              </a:ext>
            </a:extLst>
          </p:cNvPr>
          <p:cNvSpPr txBox="1"/>
          <p:nvPr/>
        </p:nvSpPr>
        <p:spPr>
          <a:xfrm>
            <a:off x="11232359" y="9958683"/>
            <a:ext cx="2647584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 реализовано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A2EA631-C0BA-E70B-933C-E775150CB802}"/>
              </a:ext>
            </a:extLst>
          </p:cNvPr>
          <p:cNvSpPr/>
          <p:nvPr/>
        </p:nvSpPr>
        <p:spPr>
          <a:xfrm>
            <a:off x="488496" y="9927352"/>
            <a:ext cx="1002474" cy="5466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E090081-AA52-5B1A-B846-7246AE436B9E}"/>
              </a:ext>
            </a:extLst>
          </p:cNvPr>
          <p:cNvSpPr txBox="1"/>
          <p:nvPr/>
        </p:nvSpPr>
        <p:spPr>
          <a:xfrm>
            <a:off x="1589519" y="9990016"/>
            <a:ext cx="2161938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Реализовано</a:t>
            </a:r>
          </a:p>
        </p:txBody>
      </p:sp>
    </p:spTree>
    <p:extLst>
      <p:ext uri="{BB962C8B-B14F-4D97-AF65-F5344CB8AC3E}">
        <p14:creationId xmlns:p14="http://schemas.microsoft.com/office/powerpoint/2010/main" val="17067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0152AA-019F-4902-F691-6912148B0D0C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НОВЫЕ НОРМЫ 273-ФЗ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D80613-6D18-D105-A910-D0C3455637D6}"/>
              </a:ext>
            </a:extLst>
          </p:cNvPr>
          <p:cNvSpPr txBox="1"/>
          <p:nvPr/>
        </p:nvSpPr>
        <p:spPr>
          <a:xfrm>
            <a:off x="666044" y="2227805"/>
            <a:ext cx="3799115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 1 марта 2025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7879E1-DF6A-6FB5-93C5-7641181E9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664" y="1904640"/>
            <a:ext cx="5871522" cy="809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F7F5246-4361-94DF-2F9B-B313CDB549FC}"/>
              </a:ext>
            </a:extLst>
          </p:cNvPr>
          <p:cNvSpPr/>
          <p:nvPr/>
        </p:nvSpPr>
        <p:spPr>
          <a:xfrm>
            <a:off x="666044" y="3341511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ФОИВ наделены полномочиями по формированию перечня документов педагогов всех уровней образования 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5B4E4FF-AF0C-1CCF-0A24-61710799F681}"/>
              </a:ext>
            </a:extLst>
          </p:cNvPr>
          <p:cNvSpPr/>
          <p:nvPr/>
        </p:nvSpPr>
        <p:spPr>
          <a:xfrm>
            <a:off x="666043" y="8090841"/>
            <a:ext cx="6650511" cy="1603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Образовательным организациям разрешено не отвечать на запросы, не имеющие оснований</a:t>
            </a:r>
            <a:r>
              <a:rPr lang="ru-RU" sz="2400" b="1" i="0" dirty="0">
                <a:solidFill>
                  <a:srgbClr val="423D67"/>
                </a:solidFill>
              </a:rPr>
              <a:t> предусмотренных законодательством РФ</a:t>
            </a:r>
            <a:endParaRPr lang="ru-RU" sz="2400" b="1" dirty="0">
              <a:solidFill>
                <a:srgbClr val="423D67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789E9B1-D808-D9C2-6F74-AC09663C0FD6}"/>
              </a:ext>
            </a:extLst>
          </p:cNvPr>
          <p:cNvSpPr/>
          <p:nvPr/>
        </p:nvSpPr>
        <p:spPr>
          <a:xfrm>
            <a:off x="666044" y="5152973"/>
            <a:ext cx="6650511" cy="1603022"/>
          </a:xfrm>
          <a:prstGeom prst="rect">
            <a:avLst/>
          </a:prstGeom>
          <a:solidFill>
            <a:srgbClr val="CDCDE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423D67"/>
                </a:solidFill>
              </a:rPr>
              <a:t>Запрещено запрашивать документы за пределами утвержденного ФОИВ перечня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043" y="7453745"/>
            <a:ext cx="2391809" cy="483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Руководителям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93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A6DB27-BA29-C092-928D-BECF5EFA3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E9ACC3-8BA4-09A5-10B2-B2C5810B035E}"/>
              </a:ext>
            </a:extLst>
          </p:cNvPr>
          <p:cNvSpPr txBox="1"/>
          <p:nvPr/>
        </p:nvSpPr>
        <p:spPr>
          <a:xfrm>
            <a:off x="2427095" y="742478"/>
            <a:ext cx="107455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423D67"/>
                </a:solidFill>
              </a:rPr>
              <a:t>ПОДЗАКОННЫЕ АКТЫ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B9BC9E-0F1D-EC1E-0150-6C1C18AE0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21" y="3592832"/>
            <a:ext cx="4589056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Фигура, имеющая форму буквы L 3">
            <a:extLst>
              <a:ext uri="{FF2B5EF4-FFF2-40B4-BE49-F238E27FC236}">
                <a16:creationId xmlns:a16="http://schemas.microsoft.com/office/drawing/2014/main" xmlns="" id="{EE06F8C3-2DEF-8F9B-ADEA-B69895FBAD0E}"/>
              </a:ext>
            </a:extLst>
          </p:cNvPr>
          <p:cNvSpPr/>
          <p:nvPr/>
        </p:nvSpPr>
        <p:spPr>
          <a:xfrm rot="18575806">
            <a:off x="2456513" y="4153274"/>
            <a:ext cx="368661" cy="640224"/>
          </a:xfrm>
          <a:prstGeom prst="corner">
            <a:avLst>
              <a:gd name="adj1" fmla="val 43709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C98A825-70D5-1E40-CBCD-AE98BFA4A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0" y="3592832"/>
            <a:ext cx="4703329" cy="6528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038D27-B0BB-FFE2-3B10-D25CF947A0F7}"/>
              </a:ext>
            </a:extLst>
          </p:cNvPr>
          <p:cNvSpPr txBox="1"/>
          <p:nvPr/>
        </p:nvSpPr>
        <p:spPr>
          <a:xfrm>
            <a:off x="1629298" y="2336800"/>
            <a:ext cx="4890506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Приказ Минпросвещения </a:t>
            </a:r>
          </a:p>
          <a:p>
            <a:pPr algn="ctr"/>
            <a:r>
              <a:rPr lang="ru-RU" b="1" dirty="0"/>
              <a:t>о перечне документов педагогов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85E9B2-12A0-C9BE-F489-071160DC5454}"/>
              </a:ext>
            </a:extLst>
          </p:cNvPr>
          <p:cNvSpPr txBox="1"/>
          <p:nvPr/>
        </p:nvSpPr>
        <p:spPr>
          <a:xfrm>
            <a:off x="9610267" y="2336800"/>
            <a:ext cx="2754793" cy="875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Разъяснения </a:t>
            </a:r>
          </a:p>
          <a:p>
            <a:pPr algn="ctr"/>
            <a:r>
              <a:rPr lang="ru-RU" b="1" dirty="0"/>
              <a:t>Минпросвещения</a:t>
            </a:r>
          </a:p>
        </p:txBody>
      </p:sp>
    </p:spTree>
    <p:extLst>
      <p:ext uri="{BB962C8B-B14F-4D97-AF65-F5344CB8AC3E}">
        <p14:creationId xmlns:p14="http://schemas.microsoft.com/office/powerpoint/2010/main" val="37959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3BE5F2-BD6F-CA26-9CD0-ED47FDABDEBD}"/>
              </a:ext>
            </a:extLst>
          </p:cNvPr>
          <p:cNvSpPr txBox="1"/>
          <p:nvPr/>
        </p:nvSpPr>
        <p:spPr>
          <a:xfrm>
            <a:off x="1431471" y="299358"/>
            <a:ext cx="13060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423D67"/>
                </a:solidFill>
              </a:rPr>
              <a:t>ПЛАН МЕРОПРИЯТИЙ </a:t>
            </a:r>
            <a:r>
              <a:rPr lang="ru-RU" sz="4000" b="1" dirty="0" smtClean="0">
                <a:solidFill>
                  <a:srgbClr val="423D67"/>
                </a:solidFill>
              </a:rPr>
              <a:t>ОБРАЗОВАТЕЛЬНОЙ ОРГАНИЗАЦИИ ПО СНИЖЕНИЮ БЮРОКРАТИЧЕСКОЙ НАГРУЗКИ    </a:t>
            </a:r>
            <a:endParaRPr lang="ru-RU" sz="4000" b="1" dirty="0">
              <a:solidFill>
                <a:srgbClr val="423D67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9AF6C140-D492-98A8-03D7-B4CEF951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110" y="6892214"/>
            <a:ext cx="2978728" cy="32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C58725-D6DE-A3E6-F10B-FF270A0F40FB}"/>
              </a:ext>
            </a:extLst>
          </p:cNvPr>
          <p:cNvSpPr txBox="1"/>
          <p:nvPr/>
        </p:nvSpPr>
        <p:spPr>
          <a:xfrm>
            <a:off x="557188" y="2437961"/>
            <a:ext cx="12604629" cy="77098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800" b="1" dirty="0" smtClean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Проведение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педагогического совета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 вопросу снижения документационной нагрузки педагогических работников ДОУ.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C00000"/>
                </a:solidFill>
                <a:latin typeface="YS Text"/>
              </a:rPr>
              <a:t>Анализ </a:t>
            </a:r>
            <a:r>
              <a:rPr lang="ru-RU" sz="2000" b="1" dirty="0">
                <a:solidFill>
                  <a:srgbClr val="C00000"/>
                </a:solidFill>
                <a:latin typeface="YS Text"/>
              </a:rPr>
              <a:t>нормативно-правовых актов</a:t>
            </a:r>
            <a:r>
              <a:rPr lang="ru-RU" sz="2000" dirty="0">
                <a:solidFill>
                  <a:srgbClr val="C00000"/>
                </a:solidFill>
                <a:latin typeface="YS Text"/>
              </a:rPr>
              <a:t>, связанных с трудовой деятельностью воспитателя и их актуализация.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Актуализация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 упорядочение перечня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внутренних отчётных документов и мониторингов, требующих привлечение педагогов.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должностные инструкции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с учётом положений Федерального </a:t>
            </a:r>
            <a:r>
              <a:rPr lang="ru-RU" sz="2000" b="0" i="0" dirty="0" smtClean="0">
                <a:solidFill>
                  <a:srgbClr val="C00000"/>
                </a:solidFill>
                <a:effectLst/>
                <a:latin typeface="YS Text"/>
              </a:rPr>
              <a:t>закона 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«Об образовании в РФ», приказов Минпросвещения и Минтруда России.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C00000"/>
                </a:solidFill>
                <a:effectLst/>
                <a:latin typeface="YS Text"/>
              </a:rPr>
              <a:t> Внесение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YS Text"/>
              </a:rPr>
              <a:t>изменений в локальные акты</a:t>
            </a:r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 ДОУ (должностные инструкции, должностные обязанности, Правила внутреннего распорядка, положение об оплате труда, положение о разработке и реализации образовательной программы, положение о проведении педагогической диагностики и  др.).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незапланированных поручений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и обязанностей, не связанных с непосредственным решением педагогических задач.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Внедрение</a:t>
            </a: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информационных технологий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для сбора отчётных данных и данных мониторингов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.</a:t>
            </a:r>
          </a:p>
          <a:p>
            <a:pPr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333333"/>
                </a:solidFill>
                <a:latin typeface="YS Text"/>
              </a:rPr>
              <a:t> Повышение </a:t>
            </a:r>
            <a:r>
              <a:rPr lang="ru-RU" sz="2000" b="1" dirty="0">
                <a:solidFill>
                  <a:srgbClr val="333333"/>
                </a:solidFill>
                <a:latin typeface="YS Text"/>
              </a:rPr>
              <a:t>квалификации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 в области применения информационных технологий для оформления содержания и результатов педагогической деятельности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Замещение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документов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, оформляемых на бумажном носителе, на электронную форму. 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 smtClean="0">
                <a:solidFill>
                  <a:srgbClr val="333333"/>
                </a:solidFill>
                <a:effectLst/>
                <a:latin typeface="YS Text"/>
              </a:rPr>
              <a:t> Исключение </a:t>
            </a: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дублирования информации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на электронном и бумажном носителе.</a:t>
            </a:r>
          </a:p>
          <a:p>
            <a:pPr algn="l">
              <a:spcAft>
                <a:spcPts val="600"/>
              </a:spcAft>
              <a:buFont typeface="+mj-lt"/>
              <a:buAutoNum type="arabicPeriod"/>
            </a:pPr>
            <a:r>
              <a:rPr lang="ru-RU" sz="2000" b="1" i="0" dirty="0">
                <a:solidFill>
                  <a:srgbClr val="333333"/>
                </a:solidFill>
                <a:effectLst/>
                <a:latin typeface="YS Text"/>
              </a:rPr>
              <a:t>Правовое просвещение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YS Text"/>
              </a:rPr>
              <a:t> посредством размещения правовой информации в открытых и общедоступных информационных ресурсах образовательной организации, проведения заседания педагогического совета, индивидуальных консультаций, 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YS Text"/>
              </a:rPr>
              <a:t>обучения.</a:t>
            </a: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spcAft>
                <a:spcPts val="600"/>
              </a:spcAft>
            </a:pPr>
            <a:endParaRPr lang="ru-RU" sz="2000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19616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17016</TotalTime>
  <Words>1912</Words>
  <Application>Microsoft Office PowerPoint</Application>
  <PresentationFormat>Произвольный</PresentationFormat>
  <Paragraphs>608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Calibri</vt:lpstr>
      <vt:lpstr>Wingdings</vt:lpstr>
      <vt:lpstr>Times New Roman</vt:lpstr>
      <vt:lpstr>Arial</vt:lpstr>
      <vt:lpstr>YS Text</vt:lpstr>
      <vt:lpstr>Calibri Light</vt:lpstr>
      <vt:lpstr>PT Serif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Куплинов Ярослав</dc:creator>
  <cp:lastModifiedBy>Юрист</cp:lastModifiedBy>
  <cp:revision>996</cp:revision>
  <cp:lastPrinted>2021-03-16T12:01:01Z</cp:lastPrinted>
  <dcterms:created xsi:type="dcterms:W3CDTF">2020-06-19T06:58:49Z</dcterms:created>
  <dcterms:modified xsi:type="dcterms:W3CDTF">2025-09-22T03:06:19Z</dcterms:modified>
</cp:coreProperties>
</file>