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90439-17E8-48A8-9A6C-A4670608ECC5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B225-D88A-4BB0-A068-8CEE52D0BE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518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B90439-17E8-48A8-9A6C-A4670608ECC5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8B225-D88A-4BB0-A068-8CEE52D0BE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797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i="1" smtClean="0">
                <a:solidFill>
                  <a:schemeClr val="bg2">
                    <a:lumMod val="50000"/>
                  </a:schemeClr>
                </a:solidFill>
              </a:rPr>
              <a:t>Безопасное     лето ! </a:t>
            </a:r>
            <a:endParaRPr lang="ru-RU" sz="2400" i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109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До 7 лет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307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От 7 до 14 лет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06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Старше 14 лет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093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Водителям скутера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508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Водителям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204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Безопасность на воде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4539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кибер-безопасность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1956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Основные угрозы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3259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Безопасная работа</a:t>
            </a:r>
            <a:br>
              <a:rPr lang="ru-RU" smtClean="0"/>
            </a:b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6965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Безопасное общение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671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Пожарная безопасность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7654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Личная Безопасность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3084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Один на улице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1511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Один дома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0475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Общие правила безопасности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8322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Правила эпидемиологической безопасности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9901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Безопасность в лесу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5515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Комендантский час </a:t>
            </a:r>
            <a:br>
              <a:rPr lang="ru-RU" smtClean="0"/>
            </a:br>
            <a:r>
              <a:rPr lang="ru-RU" smtClean="0"/>
              <a:t> с 22.00 до 06.00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6258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Спасибо за внимание!</a:t>
            </a:r>
            <a:br>
              <a:rPr lang="ru-RU" smtClean="0"/>
            </a:b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754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Правила пожарной безопасности в быту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087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Правила пожарной безопасности в лесу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1327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Дорожная безопасность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01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ПЕШЕХОДАМ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24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пассажирам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756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smtClean="0"/>
              <a:t>ВЕЛОСИПЕДИСТАМ и самокатчикам </a:t>
            </a:r>
            <a:endParaRPr lang="ru-RU" sz="400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47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58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</Words>
  <Application>Microsoft Office PowerPoint</Application>
  <PresentationFormat>Экран (4:3)</PresentationFormat>
  <Paragraphs>26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Безопасное     лето ! </vt:lpstr>
      <vt:lpstr>Пожарная безопасность</vt:lpstr>
      <vt:lpstr>Правила пожарной безопасности в быту</vt:lpstr>
      <vt:lpstr>Правила пожарной безопасности в лесу</vt:lpstr>
      <vt:lpstr>Дорожная безопасность</vt:lpstr>
      <vt:lpstr>ПЕШЕХОДАМ</vt:lpstr>
      <vt:lpstr>пассажирам</vt:lpstr>
      <vt:lpstr>ВЕЛОСИПЕДИСТАМ и самокатчикам </vt:lpstr>
      <vt:lpstr>Презентация PowerPoint</vt:lpstr>
      <vt:lpstr>До 7 лет</vt:lpstr>
      <vt:lpstr>От 7 до 14 лет</vt:lpstr>
      <vt:lpstr>Старше 14 лет</vt:lpstr>
      <vt:lpstr>Водителям скутера</vt:lpstr>
      <vt:lpstr>Водителям</vt:lpstr>
      <vt:lpstr>Безопасность на воде</vt:lpstr>
      <vt:lpstr>кибер-безопасность</vt:lpstr>
      <vt:lpstr>Основные угрозы</vt:lpstr>
      <vt:lpstr>Безопасная работа </vt:lpstr>
      <vt:lpstr>Безопасное общение</vt:lpstr>
      <vt:lpstr>Личная Безопасность </vt:lpstr>
      <vt:lpstr>Один на улице</vt:lpstr>
      <vt:lpstr>Один дома</vt:lpstr>
      <vt:lpstr>Общие правила безопасности</vt:lpstr>
      <vt:lpstr>Правила эпидемиологической безопасности</vt:lpstr>
      <vt:lpstr>Безопасность в лесу</vt:lpstr>
      <vt:lpstr>Комендантский час   с 22.00 до 06.00</vt:lpstr>
      <vt:lpstr>Спасибо за внимание!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Безопасное     лето !</dc:title>
  <dc:creator>Shchepochkina S.A.</dc:creator>
  <cp:lastModifiedBy>Shchepochkina S.A.</cp:lastModifiedBy>
  <cp:revision>2</cp:revision>
  <dcterms:created xsi:type="dcterms:W3CDTF">2021-04-30T07:11:22Z</dcterms:created>
  <dcterms:modified xsi:type="dcterms:W3CDTF">2021-04-30T09:25:37Z</dcterms:modified>
</cp:coreProperties>
</file>