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69" r:id="rId4"/>
    <p:sldId id="270" r:id="rId5"/>
    <p:sldId id="274" r:id="rId6"/>
    <p:sldId id="285" r:id="rId7"/>
    <p:sldId id="273" r:id="rId8"/>
    <p:sldId id="272" r:id="rId9"/>
    <p:sldId id="277" r:id="rId10"/>
    <p:sldId id="268" r:id="rId11"/>
    <p:sldId id="276" r:id="rId12"/>
    <p:sldId id="275" r:id="rId13"/>
    <p:sldId id="280" r:id="rId14"/>
    <p:sldId id="279" r:id="rId15"/>
    <p:sldId id="278" r:id="rId16"/>
    <p:sldId id="282" r:id="rId17"/>
    <p:sldId id="281" r:id="rId18"/>
    <p:sldId id="284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D69652-EDC3-4C08-86B1-F7E7D359F3D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DB6FF7-8B71-4F29-BCA3-458F85608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microsoft.com/office/2007/relationships/media" Target="../media/media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3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hyperlink" Target="https://nsportal.ru/" TargetMode="External"/><Relationship Id="rId4" Type="http://schemas.openxmlformats.org/officeDocument/2006/relationships/hyperlink" Target="https://&#1091;&#1088;&#1086;&#1082;.&#1088;&#1092;/library/konspekt_uroka_v_4_klasse_ostrov_proshedshego_prost_11002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33843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Староартинская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 Simple Tense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простое прошедшее время)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653136"/>
            <a:ext cx="3672408" cy="129614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Лёшина Анна Сергеевна,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английского языка,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H="1">
            <a:off x="8748463" y="764704"/>
            <a:ext cx="45719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697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00"/>
    </mc:Choice>
    <mc:Fallback>
      <p:transition spd="slow" advTm="2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2880320" cy="1872208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916832"/>
            <a:ext cx="3744416" cy="4032447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7319"/>
            <a:ext cx="3274368" cy="43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Отрицательные предложения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2088231" cy="2016224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492896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didn’t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004048" y="2276872"/>
            <a:ext cx="1800200" cy="18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2492896"/>
            <a:ext cx="864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Сделай из утвердительных предложений отрицательные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840760" cy="388843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went shopping yesterday.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He watched TV  yesterday.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She played tennis yesterday.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They swam in the river.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Tim flew a kite yesterday.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Jane did her homework.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My mother laid the table.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Вопросительные предложения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6768752" cy="4032447"/>
          </a:xfrm>
        </p:spPr>
        <p:txBody>
          <a:bodyPr>
            <a:normAutofit/>
          </a:bodyPr>
          <a:lstStyle/>
          <a:p>
            <a:pPr algn="just"/>
            <a:endParaRPr lang="en-US" sz="3200" dirty="0" smtClean="0">
              <a:solidFill>
                <a:srgbClr val="FF0000"/>
              </a:solidFill>
              <a:cs typeface="Times New Roman" pitchFamily="18" charset="0"/>
              <a:sym typeface="Times New Roman" pitchFamily="18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Did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Улыбающееся лицо 5"/>
          <p:cNvSpPr/>
          <p:nvPr/>
        </p:nvSpPr>
        <p:spPr>
          <a:xfrm>
            <a:off x="2555776" y="2204864"/>
            <a:ext cx="1944216" cy="2088232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860032" y="2204864"/>
            <a:ext cx="1872208" cy="20162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2132856"/>
            <a:ext cx="1224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Сделай из утвердительных предложений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вопросительные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624736" cy="4032447"/>
          </a:xfrm>
        </p:spPr>
        <p:txBody>
          <a:bodyPr>
            <a:normAutofit lnSpcReduction="10000"/>
          </a:bodyPr>
          <a:lstStyle/>
          <a:p>
            <a:pPr marL="514350" indent="-514350"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saw an interesting film.</a:t>
            </a:r>
          </a:p>
          <a:p>
            <a:pPr marL="514350" indent="-514350"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visited their grandparents.</a:t>
            </a:r>
          </a:p>
          <a:p>
            <a:pPr marL="514350" indent="-514350"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cooked dinner for the family.</a:t>
            </a:r>
          </a:p>
          <a:p>
            <a:pPr marL="514350" indent="-514350"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ate pizza for dinner.</a:t>
            </a:r>
          </a:p>
          <a:p>
            <a:pPr marL="514350" indent="-514350"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met my teacher yesterday.</a:t>
            </a:r>
          </a:p>
          <a:p>
            <a:pPr marL="514350" indent="-514350"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Lucy watched TV in the evening.</a:t>
            </a:r>
          </a:p>
          <a:p>
            <a:pPr marL="514350" indent="-514350"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had a great time.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624736" cy="4032447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lesson was…</a:t>
            </a:r>
          </a:p>
          <a:p>
            <a:pPr marL="514350" indent="-514350" algn="just"/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Now I know…</a:t>
            </a:r>
          </a:p>
          <a:p>
            <a:pPr marL="514350" indent="-514350" algn="just"/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Now I can…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93610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624736" cy="4032447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Напишите, что вы сделали на прошлой неделе, а что нет. </a:t>
            </a:r>
          </a:p>
          <a:p>
            <a:pPr marL="514350" indent="-514350" algn="just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936104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624736" cy="4032447"/>
          </a:xfrm>
        </p:spPr>
        <p:txBody>
          <a:bodyPr>
            <a:normAutofit/>
          </a:bodyPr>
          <a:lstStyle/>
          <a:p>
            <a:pPr marL="514350" indent="-514350" algn="just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964375F-BCBA-4ED2-8061-919586CF53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6806" b="99028" l="21250" r="79766">
                        <a14:foregroundMark x1="23750" y1="68750" x2="28828" y2="93750"/>
                        <a14:foregroundMark x1="36016" y1="91806" x2="37578" y2="91528"/>
                        <a14:foregroundMark x1="22813" y1="71806" x2="21250" y2="76250"/>
                        <a14:foregroundMark x1="23125" y1="97361" x2="23984" y2="97361"/>
                        <a14:foregroundMark x1="53984" y1="96111" x2="53984" y2="97083"/>
                        <a14:foregroundMark x1="66641" y1="73472" x2="69609" y2="80417"/>
                        <a14:foregroundMark x1="72734" y1="69306" x2="75391" y2="82639"/>
                        <a14:foregroundMark x1="72813" y1="62639" x2="73984" y2="62639"/>
                        <a14:foregroundMark x1="75234" y1="62917" x2="74375" y2="62083"/>
                        <a14:foregroundMark x1="78047" y1="66667" x2="79766" y2="70556"/>
                        <a14:foregroundMark x1="76641" y1="87639" x2="78047" y2="87222"/>
                        <a14:foregroundMark x1="64688" y1="67639" x2="69766" y2="66111"/>
                        <a14:foregroundMark x1="69766" y1="66111" x2="70859" y2="66111"/>
                        <a14:foregroundMark x1="58750" y1="71806" x2="58750" y2="71806"/>
                        <a14:foregroundMark x1="67109" y1="91528" x2="68516" y2="94306"/>
                        <a14:foregroundMark x1="69375" y1="82639" x2="69375" y2="82639"/>
                        <a14:foregroundMark x1="40938" y1="46667" x2="42109" y2="46111"/>
                        <a14:foregroundMark x1="48516" y1="47778" x2="58203" y2="48333"/>
                        <a14:foregroundMark x1="58203" y1="48333" x2="63281" y2="51528"/>
                        <a14:foregroundMark x1="63281" y1="51528" x2="63984" y2="52639"/>
                        <a14:foregroundMark x1="63203" y1="50139" x2="64141" y2="56250"/>
                        <a14:foregroundMark x1="64766" y1="46667" x2="71719" y2="38194"/>
                        <a14:foregroundMark x1="71719" y1="38194" x2="70078" y2="33333"/>
                        <a14:foregroundMark x1="59688" y1="32222" x2="49063" y2="35556"/>
                        <a14:foregroundMark x1="37734" y1="31806" x2="30625" y2="39583"/>
                        <a14:foregroundMark x1="26172" y1="33750" x2="26250" y2="44306"/>
                        <a14:foregroundMark x1="32422" y1="58194" x2="36328" y2="48194"/>
                        <a14:foregroundMark x1="44688" y1="60417" x2="42500" y2="50556"/>
                        <a14:foregroundMark x1="66250" y1="60417" x2="62266" y2="47917"/>
                        <a14:foregroundMark x1="65547" y1="50000" x2="70625" y2="45833"/>
                        <a14:foregroundMark x1="70625" y1="45833" x2="71875" y2="38611"/>
                        <a14:foregroundMark x1="71875" y1="38611" x2="70938" y2="35417"/>
                        <a14:foregroundMark x1="71641" y1="36111" x2="59609" y2="27778"/>
                        <a14:foregroundMark x1="59609" y1="27778" x2="39609" y2="29861"/>
                        <a14:foregroundMark x1="23828" y1="35556" x2="26016" y2="45139"/>
                        <a14:foregroundMark x1="26016" y1="45139" x2="34141" y2="48889"/>
                        <a14:foregroundMark x1="32188" y1="59444" x2="32188" y2="59444"/>
                        <a14:foregroundMark x1="31875" y1="60139" x2="33672" y2="56806"/>
                        <a14:foregroundMark x1="38984" y1="50417" x2="43359" y2="48889"/>
                        <a14:foregroundMark x1="41641" y1="37778" x2="44141" y2="38750"/>
                        <a14:foregroundMark x1="46953" y1="35972" x2="48984" y2="38750"/>
                        <a14:foregroundMark x1="52266" y1="38889" x2="54297" y2="40972"/>
                        <a14:foregroundMark x1="61250" y1="38889" x2="63359" y2="44306"/>
                        <a14:foregroundMark x1="53516" y1="40139" x2="55703" y2="40972"/>
                        <a14:foregroundMark x1="44609" y1="36667" x2="46953" y2="36806"/>
                        <a14:foregroundMark x1="29297" y1="39028" x2="30391" y2="38472"/>
                        <a14:foregroundMark x1="30703" y1="30694" x2="33047" y2="36111"/>
                        <a14:foregroundMark x1="32734" y1="43750" x2="32891" y2="46111"/>
                        <a14:foregroundMark x1="27891" y1="31667" x2="30938" y2="28472"/>
                        <a14:foregroundMark x1="43125" y1="26806" x2="45391" y2="26806"/>
                        <a14:foregroundMark x1="51172" y1="65556" x2="50859" y2="72778"/>
                        <a14:foregroundMark x1="46328" y1="69861" x2="50000" y2="99028"/>
                        <a14:foregroundMark x1="27187" y1="65000" x2="32266" y2="66667"/>
                        <a14:foregroundMark x1="34609" y1="28889" x2="43203" y2="26806"/>
                        <a14:foregroundMark x1="43203" y1="26806" x2="49766" y2="29583"/>
                        <a14:foregroundMark x1="34375" y1="37083" x2="52891" y2="35556"/>
                        <a14:foregroundMark x1="52891" y1="35556" x2="58125" y2="36944"/>
                        <a14:foregroundMark x1="58125" y1="36944" x2="61953" y2="44861"/>
                        <a14:foregroundMark x1="61953" y1="44861" x2="62813" y2="45556"/>
                        <a14:foregroundMark x1="51250" y1="40972" x2="53125" y2="41667"/>
                        <a14:foregroundMark x1="51484" y1="43333" x2="53828" y2="44444"/>
                        <a14:foregroundMark x1="55000" y1="43472" x2="55391" y2="43889"/>
                        <a14:foregroundMark x1="45391" y1="41806" x2="49297" y2="44583"/>
                        <a14:foregroundMark x1="49297" y1="44583" x2="50391" y2="46111"/>
                        <a14:foregroundMark x1="34688" y1="41667" x2="40000" y2="40417"/>
                        <a14:foregroundMark x1="40000" y1="40417" x2="40000" y2="40417"/>
                      </a14:backgroundRemoval>
                    </a14:imgEffect>
                  </a14:imgLayer>
                </a14:imgProps>
              </a:ext>
            </a:extLst>
          </a:blip>
          <a:srcRect l="17396" t="20741" r="15521"/>
          <a:stretch/>
        </p:blipFill>
        <p:spPr>
          <a:xfrm>
            <a:off x="1320800" y="620689"/>
            <a:ext cx="68516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93610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624736" cy="4032447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bebestschool.kz/exercises/ypraznenia-na-past-simple-v-angliyskom-yazike 2.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урок.рф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library/konspekt_uroka_v_4_klasse_ostrov_proshedshego_prost_110027.html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://nsportal.ru/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128792" cy="136815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образованием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навыков чтения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говорения и письма.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708920"/>
            <a:ext cx="7128792" cy="324035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1.Рассказывать о событиях, произошедших в прошлом, используя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2.Научиться произносить окончания правильных глаголов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3.Уметь составлять утвердительные, вопросительные и отрицательные предложения в 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432048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knew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one boy.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 name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Roy.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drove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car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played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guitar.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bought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dog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named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 Sock.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dog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grew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big,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Could eat a pig.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Sock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stole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much ham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Roy's saucepan.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805264"/>
            <a:ext cx="3672408" cy="144015"/>
          </a:xfrm>
        </p:spPr>
        <p:txBody>
          <a:bodyPr>
            <a:normAutofit fontScale="25000" lnSpcReduction="20000"/>
          </a:bodyPr>
          <a:lstStyle/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4016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Past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Simple Tense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(простое прошедшее время)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7128792" cy="2592287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Употребляется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для описания действия, которое произошло в прошлом.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40324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утвердительных предложениях необходимо употреблять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вторую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форму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глагола.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правильным глаголам нужно прибавить окончание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Play - played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Неправильные глаголы имеют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особую вторую форму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Go-went-gone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661248"/>
            <a:ext cx="3672408" cy="288031"/>
          </a:xfrm>
        </p:spPr>
        <p:txBody>
          <a:bodyPr>
            <a:normAutofit fontScale="47500" lnSpcReduction="20000"/>
          </a:bodyPr>
          <a:lstStyle/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Произношение окончаний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272808" cy="3888431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1700808"/>
          <a:ext cx="734481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1000866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[d]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[t]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[id]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756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climbed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played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listened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served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lived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watched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jumped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laughed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washed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baked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painted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skated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visited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rested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needed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Спутники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 Simple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056784" cy="417646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 smtClean="0"/>
              <a:t>[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week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ago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hours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ago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Last year (month, week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635896" y="1844824"/>
            <a:ext cx="3456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Вчера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2924944"/>
            <a:ext cx="3456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Неделю назад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4077072"/>
            <a:ext cx="3456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часа назад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5085184"/>
            <a:ext cx="34563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прошлом году (месяце, неделе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Утвердительные предложения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87450" y="2133600"/>
            <a:ext cx="1872382" cy="19434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563888" y="2276872"/>
            <a:ext cx="1800200" cy="17281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2646204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ed</a:t>
            </a:r>
            <a:r>
              <a:rPr lang="en-US" sz="4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/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Раскройте скобки в предложениях, поставив глаголы в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 Simple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6984776" cy="374441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I (to do) morning exercises.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He (to work) at a factory.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She (to sleep) after dinner.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We (to work) part-time.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They (to drink) tea every day.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Mike (to be) a student.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Helen (to have) a car.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1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1"/>
    </mc:Choice>
    <mc:Fallback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321</TotalTime>
  <Words>327</Words>
  <Application>Microsoft Office PowerPoint</Application>
  <PresentationFormat>Экран (4:3)</PresentationFormat>
  <Paragraphs>85</Paragraphs>
  <Slides>19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  МАОУ «Староартинская СОШ»   Past Simple Tense  (простое прошедшее время) 4 класс  </vt:lpstr>
      <vt:lpstr>Цели: знакомство с образованием Past Simple; развитие навыков чтения, говорения и письма. </vt:lpstr>
      <vt:lpstr>I knew one boy. His name was Roy. He drove a car And played the guitar. He bought a dog And named it Sock. The dog grew big, Could eat a pig. Sock stole much ham From Roy's saucepan.</vt:lpstr>
      <vt:lpstr>Past Simple Tense (простое прошедшее время)</vt:lpstr>
      <vt:lpstr>В утвердительных предложениях необходимо употреблять вторую  форму глагола. К правильным глаголам нужно прибавить окончание – ed. Play - played Неправильные глаголы имеют особую вторую форму. Go-went-gone </vt:lpstr>
      <vt:lpstr>Произношение окончаний - ed </vt:lpstr>
      <vt:lpstr>Спутники Past Simple</vt:lpstr>
      <vt:lpstr>Утвердительные предложения</vt:lpstr>
      <vt:lpstr>Раскройте скобки в предложениях, поставив глаголы в Past Simple</vt:lpstr>
      <vt:lpstr>Слайд 10</vt:lpstr>
      <vt:lpstr>Did</vt:lpstr>
      <vt:lpstr>Отрицательные предложения</vt:lpstr>
      <vt:lpstr>Сделай из утвердительных предложений отрицательные</vt:lpstr>
      <vt:lpstr>Вопросительные предложения</vt:lpstr>
      <vt:lpstr>Сделай из утвердительных предложений вопросительные</vt:lpstr>
      <vt:lpstr>Рефлексия</vt:lpstr>
      <vt:lpstr>Homework</vt:lpstr>
      <vt:lpstr>Слайд 18</vt:lpstr>
      <vt:lpstr>Интернет-источники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умеют животные?</dc:title>
  <dc:creator>User</dc:creator>
  <cp:lastModifiedBy>User</cp:lastModifiedBy>
  <cp:revision>85</cp:revision>
  <dcterms:created xsi:type="dcterms:W3CDTF">2018-09-20T10:52:26Z</dcterms:created>
  <dcterms:modified xsi:type="dcterms:W3CDTF">2026-03-15T06:20:20Z</dcterms:modified>
</cp:coreProperties>
</file>