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78D45E-E5D6-4D1F-AE7A-366BDAE093A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F0102F-873E-4FA4-B12B-F72DCB6FCA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240760" cy="28083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Муниципальное спортивно-массовое  мероприятие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«Лыжня России- 2022 года</a:t>
            </a:r>
            <a:r>
              <a:rPr lang="ru-RU" sz="3600" b="1" dirty="0" smtClean="0">
                <a:solidFill>
                  <a:schemeClr val="tx1"/>
                </a:solidFill>
              </a:rPr>
              <a:t>»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в рамках областного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социально-педагогического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проекта «Будь здоров!»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525343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АРТИ</a:t>
            </a:r>
            <a:endParaRPr lang="ru-RU" dirty="0"/>
          </a:p>
        </p:txBody>
      </p:sp>
      <p:pic>
        <p:nvPicPr>
          <p:cNvPr id="1026" name="Picture 2" descr="PicsArt_01-13-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150368" cy="214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lizhnya%20ross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94778"/>
            <a:ext cx="1408112" cy="128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2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8"/>
    </mc:Choice>
    <mc:Fallback xmlns="">
      <p:transition spd="slow" advTm="104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lob:https://web.whatsapp.com/1f8c266c-61ae-45cf-a4be-b5c91b23b0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6" descr="blob:https://web.whatsapp.com/1f8c266c-61ae-45cf-a4be-b5c91b23b03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6" name="Picture 8" descr="d:\WinUsers\Gigabyte_Metod\Desktop\Будь здоров\Лыжня России\Публикация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68870"/>
            <a:ext cx="3687962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204864"/>
            <a:ext cx="4382833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220072" y="356189"/>
            <a:ext cx="3746012" cy="1003900"/>
            <a:chOff x="94124925" y="116713473"/>
            <a:chExt cx="6516000" cy="151199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94124925" y="116713473"/>
              <a:ext cx="6516000" cy="1008000"/>
              <a:chOff x="91644844" y="119286120"/>
              <a:chExt cx="7560000" cy="1305808"/>
            </a:xfrm>
          </p:grpSpPr>
          <p:pic>
            <p:nvPicPr>
              <p:cNvPr id="11" name="Picture 6" descr="48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44844" y="119538119"/>
                <a:ext cx="7560000" cy="105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7" descr="artinskii_rayon_co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8844" y="119286120"/>
                <a:ext cx="720000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4988925" y="117649472"/>
              <a:ext cx="5040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 образования Администрации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Артинского городского округа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95937" y="5517232"/>
            <a:ext cx="4970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АГО «Артинская СОШ №6»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/>
              <a:t>Куратор:  Некрасова Екатерина Владимировна </a:t>
            </a:r>
          </a:p>
          <a:p>
            <a:r>
              <a:rPr lang="ru-RU" b="1" i="1" dirty="0" smtClean="0"/>
              <a:t>Координатор: Федотова Ирина Анатольевна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792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8"/>
    </mc:Choice>
    <mc:Fallback xmlns="">
      <p:transition spd="slow" advTm="1121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WinUsers\Gigabyte_Metod\Desktop\Будь здоров\Лыжня России\Публикация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9" y="1268760"/>
            <a:ext cx="3594999" cy="508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84" y="2060848"/>
            <a:ext cx="432048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20072" y="332656"/>
            <a:ext cx="3816424" cy="1013130"/>
            <a:chOff x="94124925" y="116713473"/>
            <a:chExt cx="6516000" cy="1511999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94124925" y="116713473"/>
              <a:ext cx="6516000" cy="1008000"/>
              <a:chOff x="91644844" y="119286120"/>
              <a:chExt cx="7560000" cy="1305808"/>
            </a:xfrm>
          </p:grpSpPr>
          <p:pic>
            <p:nvPicPr>
              <p:cNvPr id="3079" name="Picture 7" descr="48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44844" y="119538119"/>
                <a:ext cx="7560000" cy="105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 descr="artinskii_rayon_co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8844" y="119286120"/>
                <a:ext cx="720000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94988925" y="117649472"/>
              <a:ext cx="5040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 образования Администрации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Артинского городского округа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851920" y="5517232"/>
            <a:ext cx="529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АГО «Артинская СОШ №1»</a:t>
            </a:r>
          </a:p>
          <a:p>
            <a:pPr algn="ctr"/>
            <a:r>
              <a:rPr lang="ru-RU" b="1" i="1" dirty="0" smtClean="0"/>
              <a:t>Куратор:  </a:t>
            </a:r>
            <a:r>
              <a:rPr lang="ru-RU" b="1" i="1" dirty="0" err="1" smtClean="0"/>
              <a:t>Семерикова</a:t>
            </a:r>
            <a:r>
              <a:rPr lang="ru-RU" b="1" i="1" dirty="0" smtClean="0"/>
              <a:t>  Ольга  Алексеевна</a:t>
            </a:r>
          </a:p>
          <a:p>
            <a:r>
              <a:rPr lang="ru-RU" b="1" i="1" dirty="0" smtClean="0"/>
              <a:t>Координатор: Желтышев Данил Александрович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200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7"/>
    </mc:Choice>
    <mc:Fallback xmlns="">
      <p:transition spd="slow" advTm="110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inUsers\Gigabyte_Metod\Desktop\Будь здоров\Лыжня России\Публикация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384376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86" y="1988840"/>
            <a:ext cx="4536504" cy="334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81656" y="393660"/>
            <a:ext cx="4174657" cy="936104"/>
            <a:chOff x="94124925" y="116713473"/>
            <a:chExt cx="6516000" cy="151199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4124925" y="116713473"/>
              <a:ext cx="6516000" cy="1008000"/>
              <a:chOff x="91644844" y="119286120"/>
              <a:chExt cx="7560000" cy="1305808"/>
            </a:xfrm>
          </p:grpSpPr>
          <p:pic>
            <p:nvPicPr>
              <p:cNvPr id="4102" name="Picture 6" descr="48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44844" y="119538119"/>
                <a:ext cx="7560000" cy="105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4103" name="Picture 7" descr="artinskii_rayon_co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8844" y="119286120"/>
                <a:ext cx="720000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94988925" y="117649472"/>
              <a:ext cx="5040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 образования Администрации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Артинского городского округа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055272" y="5631631"/>
            <a:ext cx="4765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«Сажинская СОШ»</a:t>
            </a:r>
          </a:p>
          <a:p>
            <a:r>
              <a:rPr lang="ru-RU" b="1" i="1" dirty="0" smtClean="0"/>
              <a:t>Куратор: Гордеева Наталья Сергеевна</a:t>
            </a:r>
          </a:p>
          <a:p>
            <a:r>
              <a:rPr lang="ru-RU" b="1" i="1" dirty="0" smtClean="0"/>
              <a:t>Координатор: Мезенцев Андрей Сергеевич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946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/>
    </mc:Choice>
    <mc:Fallback xmlns="">
      <p:transition spd="slow" advTm="111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66319" y="319700"/>
            <a:ext cx="4163682" cy="932675"/>
            <a:chOff x="94124925" y="116713473"/>
            <a:chExt cx="6516000" cy="151199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4124925" y="116713473"/>
              <a:ext cx="6516000" cy="1008000"/>
              <a:chOff x="91644844" y="119286120"/>
              <a:chExt cx="7560000" cy="1305808"/>
            </a:xfrm>
          </p:grpSpPr>
          <p:pic>
            <p:nvPicPr>
              <p:cNvPr id="5" name="Picture 6" descr="48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44844" y="119538119"/>
                <a:ext cx="7560000" cy="105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7" descr="artinskii_rayon_co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8844" y="119286120"/>
                <a:ext cx="720000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94988925" y="117649472"/>
              <a:ext cx="5040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 образования Администрации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Артинского городского округа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 descr="d:\WinUsers\Gigabyte_Metod\Desktop\Будь здоров\Лыжня России\Публикация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560312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26" y="2060848"/>
            <a:ext cx="4499837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3271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«Манчажская СОШ»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/>
              <a:t>Куратор:  Лысова Ирина Валерьевна</a:t>
            </a:r>
          </a:p>
          <a:p>
            <a:r>
              <a:rPr lang="ru-RU" b="1" i="1" dirty="0" smtClean="0"/>
              <a:t>Координатор: Другова Софья Андреевна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782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6"/>
    </mc:Choice>
    <mc:Fallback xmlns="">
      <p:transition spd="slow" advTm="1065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60032" y="498389"/>
            <a:ext cx="4211960" cy="768086"/>
            <a:chOff x="94124925" y="116713473"/>
            <a:chExt cx="6516000" cy="151199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4124925" y="116713473"/>
              <a:ext cx="6516000" cy="1008000"/>
              <a:chOff x="91644844" y="119286120"/>
              <a:chExt cx="7560000" cy="1305808"/>
            </a:xfrm>
          </p:grpSpPr>
          <p:pic>
            <p:nvPicPr>
              <p:cNvPr id="5" name="Picture 6" descr="48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44844" y="119538119"/>
                <a:ext cx="7560000" cy="105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7" descr="artinskii_rayon_co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8844" y="119286120"/>
                <a:ext cx="720000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94988925" y="117649472"/>
              <a:ext cx="5040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 образования Администрации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Артинского городского округа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 descr="d:\WinUsers\Gigabyte_Metod\Desktop\Будь здоров\Лыжня России\Публикация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7307"/>
            <a:ext cx="3347789" cy="4481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40" y="2132856"/>
            <a:ext cx="4345207" cy="3232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5843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«Свердловская  ООШ»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/>
              <a:t>Куратор: Меньшикова Ольга Николаевна</a:t>
            </a:r>
          </a:p>
          <a:p>
            <a:pPr algn="ctr"/>
            <a:r>
              <a:rPr lang="ru-RU" b="1" i="1" dirty="0" smtClean="0"/>
              <a:t>Координатор: Елисеев </a:t>
            </a:r>
            <a:r>
              <a:rPr lang="ru-RU" b="1" i="1" dirty="0"/>
              <a:t>Д</a:t>
            </a:r>
            <a:r>
              <a:rPr lang="ru-RU" b="1" i="1" dirty="0" smtClean="0"/>
              <a:t>енис Алексеевич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723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932040" y="344086"/>
            <a:ext cx="3846791" cy="932675"/>
            <a:chOff x="94124925" y="116713473"/>
            <a:chExt cx="6516000" cy="1511999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4124925" y="116713473"/>
              <a:ext cx="6516000" cy="1008000"/>
              <a:chOff x="91644844" y="119286120"/>
              <a:chExt cx="7560000" cy="1305808"/>
            </a:xfrm>
          </p:grpSpPr>
          <p:pic>
            <p:nvPicPr>
              <p:cNvPr id="6" name="Picture 6" descr="48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44844" y="119538119"/>
                <a:ext cx="7560000" cy="105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7" descr="artinskii_rayon_co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8844" y="119286120"/>
                <a:ext cx="720000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94988925" y="117649472"/>
              <a:ext cx="5040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 образования Администрации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Артинского городского округа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0" name="Picture 2" descr="d:\WinUsers\Gigabyte_Metod\Desktop\Будь здоров\Лыжня России\Публикация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240360" cy="4392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88" y="1988840"/>
            <a:ext cx="457200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29588" y="5416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«Куркинская  ООШ»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/>
              <a:t>Куратор: Иванова Татьяна Сергеевна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773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2"/>
    </mc:Choice>
    <mc:Fallback xmlns="">
      <p:transition spd="slow" advTm="111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0508" y="260648"/>
            <a:ext cx="3744416" cy="964323"/>
            <a:chOff x="94124925" y="116713473"/>
            <a:chExt cx="6516000" cy="151199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4124925" y="116713473"/>
              <a:ext cx="6516000" cy="1008000"/>
              <a:chOff x="91644844" y="119286120"/>
              <a:chExt cx="7560000" cy="1305808"/>
            </a:xfrm>
          </p:grpSpPr>
          <p:pic>
            <p:nvPicPr>
              <p:cNvPr id="5" name="Picture 6" descr="48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44844" y="119538119"/>
                <a:ext cx="7560000" cy="105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7" descr="artinskii_rayon_co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28844" y="119286120"/>
                <a:ext cx="720000" cy="10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94988925" y="117649472"/>
              <a:ext cx="5040000" cy="5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Управление образования Администрации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Артинского городского округа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4" name="Picture 2" descr="d:\WinUsers\Gigabyte_Metod\Desktop\Будь здоров\Лыжня России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0" y="1484784"/>
            <a:ext cx="3203773" cy="4667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46449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72241" y="5651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МАОУ «Артинский лицей»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/>
              <a:t>Куратор:  </a:t>
            </a:r>
            <a:r>
              <a:rPr lang="ru-RU" b="1" i="1" dirty="0" err="1" smtClean="0"/>
              <a:t>Русинова</a:t>
            </a:r>
            <a:r>
              <a:rPr lang="ru-RU" b="1" i="1" dirty="0" smtClean="0"/>
              <a:t> Татьяна Викторовна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758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6"/>
    </mc:Choice>
    <mc:Fallback xmlns="">
      <p:transition spd="slow" advTm="110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Классам -участникам муниципального мероприятия «Лыжня России-2022», в рамках областного социально-педагогического Проекта «Будь здоров!»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к итоговым результатам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присуждается </a:t>
            </a:r>
            <a:r>
              <a:rPr lang="ru-RU" sz="3600" b="1" dirty="0">
                <a:solidFill>
                  <a:schemeClr val="tx1"/>
                </a:solidFill>
              </a:rPr>
              <a:t>2 </a:t>
            </a:r>
            <a:r>
              <a:rPr lang="ru-RU" sz="3600" b="1" dirty="0" smtClean="0">
                <a:solidFill>
                  <a:schemeClr val="tx1"/>
                </a:solidFill>
              </a:rPr>
              <a:t>балла!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5208" y="4450804"/>
            <a:ext cx="6728792" cy="2276872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Здоровье молодежи-богатство России!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25241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"/>
    </mc:Choice>
    <mc:Fallback xmlns="">
      <p:transition spd="slow" advTm="1066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109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              Муниципальное спортивно-массовое  мероприятие  «Лыжня России- 2022 года»  в рамках областного  социально-педагогического  проекта «Будь здоров!»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Классам -участникам муниципального мероприятия «Лыжня России-2022», в рамках областного социально-педагогического Проекта «Будь здоров!» к итоговым результатам присуждается 2 балла!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Муниципальные спортивно-массовые  мероприятия  «Лыжня России- 2022 года» в рамках областного социально-педагогического проекта «Будь здоров!»</dc:title>
  <dc:creator>Gigabyte_Metod</dc:creator>
  <cp:lastModifiedBy>Gigabyte_Metod</cp:lastModifiedBy>
  <cp:revision>14</cp:revision>
  <dcterms:created xsi:type="dcterms:W3CDTF">2022-02-25T07:37:38Z</dcterms:created>
  <dcterms:modified xsi:type="dcterms:W3CDTF">2022-03-31T11:36:21Z</dcterms:modified>
</cp:coreProperties>
</file>