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8D45E-E5D6-4D1F-AE7A-366BDAE093A2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0102F-873E-4FA4-B12B-F72DCB6FCA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8D45E-E5D6-4D1F-AE7A-366BDAE093A2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0102F-873E-4FA4-B12B-F72DCB6FCA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8D45E-E5D6-4D1F-AE7A-366BDAE093A2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0102F-873E-4FA4-B12B-F72DCB6FCA5C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8D45E-E5D6-4D1F-AE7A-366BDAE093A2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0102F-873E-4FA4-B12B-F72DCB6FCA5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8D45E-E5D6-4D1F-AE7A-366BDAE093A2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0102F-873E-4FA4-B12B-F72DCB6FCA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8D45E-E5D6-4D1F-AE7A-366BDAE093A2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0102F-873E-4FA4-B12B-F72DCB6FCA5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8D45E-E5D6-4D1F-AE7A-366BDAE093A2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0102F-873E-4FA4-B12B-F72DCB6FCA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8D45E-E5D6-4D1F-AE7A-366BDAE093A2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0102F-873E-4FA4-B12B-F72DCB6FCA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8D45E-E5D6-4D1F-AE7A-366BDAE093A2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0102F-873E-4FA4-B12B-F72DCB6FCA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8D45E-E5D6-4D1F-AE7A-366BDAE093A2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0102F-873E-4FA4-B12B-F72DCB6FCA5C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8D45E-E5D6-4D1F-AE7A-366BDAE093A2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0102F-873E-4FA4-B12B-F72DCB6FCA5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178D45E-E5D6-4D1F-AE7A-366BDAE093A2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DF0102F-873E-4FA4-B12B-F72DCB6FCA5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988840"/>
            <a:ext cx="7240760" cy="2808312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/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/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/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/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/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/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/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/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/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/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/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/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/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/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/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/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3600" b="1" dirty="0" smtClean="0">
                <a:solidFill>
                  <a:schemeClr val="tx1"/>
                </a:solidFill>
              </a:rPr>
              <a:t>Муниципальное спортивно-массовое  мероприятие </a:t>
            </a:r>
            <a:br>
              <a:rPr lang="ru-RU" sz="3600" b="1" dirty="0" smtClean="0">
                <a:solidFill>
                  <a:schemeClr val="tx1"/>
                </a:solidFill>
              </a:rPr>
            </a:br>
            <a:r>
              <a:rPr lang="ru-RU" sz="3600" b="1" dirty="0" smtClean="0">
                <a:solidFill>
                  <a:schemeClr val="tx1"/>
                </a:solidFill>
              </a:rPr>
              <a:t>«Лыжня России- 2022 года</a:t>
            </a:r>
            <a:r>
              <a:rPr lang="ru-RU" sz="3600" b="1" dirty="0" smtClean="0">
                <a:solidFill>
                  <a:schemeClr val="tx1"/>
                </a:solidFill>
              </a:rPr>
              <a:t>» </a:t>
            </a:r>
            <a:r>
              <a:rPr lang="ru-RU" sz="3600" b="1" dirty="0" smtClean="0">
                <a:solidFill>
                  <a:schemeClr val="tx1"/>
                </a:solidFill>
              </a:rPr>
              <a:t/>
            </a:r>
            <a:br>
              <a:rPr lang="ru-RU" sz="3600" b="1" dirty="0" smtClean="0">
                <a:solidFill>
                  <a:schemeClr val="tx1"/>
                </a:solidFill>
              </a:rPr>
            </a:br>
            <a:r>
              <a:rPr lang="ru-RU" sz="3600" b="1" dirty="0" smtClean="0">
                <a:solidFill>
                  <a:schemeClr val="tx1"/>
                </a:solidFill>
              </a:rPr>
              <a:t>в рамках областного </a:t>
            </a:r>
            <a:br>
              <a:rPr lang="ru-RU" sz="3600" b="1" dirty="0" smtClean="0">
                <a:solidFill>
                  <a:schemeClr val="tx1"/>
                </a:solidFill>
              </a:rPr>
            </a:br>
            <a:r>
              <a:rPr lang="ru-RU" sz="3600" b="1" dirty="0" smtClean="0">
                <a:solidFill>
                  <a:schemeClr val="tx1"/>
                </a:solidFill>
              </a:rPr>
              <a:t>социально-педагогического </a:t>
            </a:r>
            <a:br>
              <a:rPr lang="ru-RU" sz="3600" b="1" dirty="0" smtClean="0">
                <a:solidFill>
                  <a:schemeClr val="tx1"/>
                </a:solidFill>
              </a:rPr>
            </a:br>
            <a:r>
              <a:rPr lang="ru-RU" sz="3600" b="1" dirty="0" smtClean="0">
                <a:solidFill>
                  <a:schemeClr val="tx1"/>
                </a:solidFill>
              </a:rPr>
              <a:t>проекта «Будь здоров!»</a:t>
            </a:r>
            <a:br>
              <a:rPr lang="ru-RU" sz="3600" b="1" dirty="0" smtClean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/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chemeClr val="tx1"/>
                </a:solidFill>
              </a:rPr>
              <a:t/>
            </a:r>
            <a:br>
              <a:rPr lang="ru-RU" sz="2800" b="1" dirty="0" smtClean="0">
                <a:solidFill>
                  <a:schemeClr val="tx1"/>
                </a:solidFill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371600" y="6525343"/>
            <a:ext cx="45719" cy="45719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АРТИ</a:t>
            </a:r>
            <a:endParaRPr lang="ru-RU" dirty="0"/>
          </a:p>
        </p:txBody>
      </p:sp>
      <p:pic>
        <p:nvPicPr>
          <p:cNvPr id="1026" name="Picture 2" descr="PicsArt_01-13-0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717032"/>
            <a:ext cx="2150368" cy="2149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027" name="Picture 3" descr="lizhnya%20rossi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94778"/>
            <a:ext cx="1408112" cy="1288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6226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38"/>
    </mc:Choice>
    <mc:Fallback xmlns="">
      <p:transition spd="slow" advTm="10438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blob:https://web.whatsapp.com/1f8c266c-61ae-45cf-a4be-b5c91b23b03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" name="AutoShape 6" descr="blob:https://web.whatsapp.com/1f8c266c-61ae-45cf-a4be-b5c91b23b034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2056" name="Picture 8" descr="d:\WinUsers\Gigabyte_Metod\Desktop\Будь здоров\Лыжня России\Публик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168870"/>
            <a:ext cx="3687962" cy="48245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1" y="2204864"/>
            <a:ext cx="4382833" cy="3048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8" name="Group 4"/>
          <p:cNvGrpSpPr>
            <a:grpSpLocks/>
          </p:cNvGrpSpPr>
          <p:nvPr/>
        </p:nvGrpSpPr>
        <p:grpSpPr bwMode="auto">
          <a:xfrm>
            <a:off x="5220072" y="356189"/>
            <a:ext cx="3746012" cy="1003900"/>
            <a:chOff x="94124925" y="116713473"/>
            <a:chExt cx="6516000" cy="1511999"/>
          </a:xfrm>
        </p:grpSpPr>
        <p:grpSp>
          <p:nvGrpSpPr>
            <p:cNvPr id="9" name="Group 5"/>
            <p:cNvGrpSpPr>
              <a:grpSpLocks/>
            </p:cNvGrpSpPr>
            <p:nvPr/>
          </p:nvGrpSpPr>
          <p:grpSpPr bwMode="auto">
            <a:xfrm>
              <a:off x="94124925" y="116713473"/>
              <a:ext cx="6516000" cy="1008000"/>
              <a:chOff x="91644844" y="119286120"/>
              <a:chExt cx="7560000" cy="1305808"/>
            </a:xfrm>
          </p:grpSpPr>
          <p:pic>
            <p:nvPicPr>
              <p:cNvPr id="11" name="Picture 6" descr="481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644844" y="119538119"/>
                <a:ext cx="7560000" cy="10538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</p:pic>
          <p:pic>
            <p:nvPicPr>
              <p:cNvPr id="12" name="Picture 7" descr="artinskii_rayon_coa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028844" y="119286120"/>
                <a:ext cx="720000" cy="1080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94988925" y="117649472"/>
              <a:ext cx="5040000" cy="57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Управление образования Администрации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Артинского городского округа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3995937" y="5517232"/>
            <a:ext cx="49701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МАОУ АГО «Артинская СОШ №6»</a:t>
            </a:r>
            <a:b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b="1" i="1" dirty="0" smtClean="0"/>
              <a:t>Куратор:  Некрасова Екатерина Владимировна </a:t>
            </a:r>
          </a:p>
          <a:p>
            <a:r>
              <a:rPr lang="ru-RU" b="1" i="1" dirty="0" smtClean="0"/>
              <a:t>Координатор: Федотова Ирина Анатольевна</a:t>
            </a:r>
          </a:p>
          <a:p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87926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18"/>
    </mc:Choice>
    <mc:Fallback xmlns="">
      <p:transition spd="slow" advTm="11218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WinUsers\Gigabyte_Metod\Desktop\Будь здоров\Лыжня России\Публикация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89" y="1268760"/>
            <a:ext cx="3594999" cy="50851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1384" y="2060848"/>
            <a:ext cx="4320480" cy="3168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5220072" y="332656"/>
            <a:ext cx="3816424" cy="1013130"/>
            <a:chOff x="94124925" y="116713473"/>
            <a:chExt cx="6516000" cy="1511999"/>
          </a:xfrm>
        </p:grpSpPr>
        <p:grpSp>
          <p:nvGrpSpPr>
            <p:cNvPr id="5" name="Group 6"/>
            <p:cNvGrpSpPr>
              <a:grpSpLocks/>
            </p:cNvGrpSpPr>
            <p:nvPr/>
          </p:nvGrpSpPr>
          <p:grpSpPr bwMode="auto">
            <a:xfrm>
              <a:off x="94124925" y="116713473"/>
              <a:ext cx="6516000" cy="1008000"/>
              <a:chOff x="91644844" y="119286120"/>
              <a:chExt cx="7560000" cy="1305808"/>
            </a:xfrm>
          </p:grpSpPr>
          <p:pic>
            <p:nvPicPr>
              <p:cNvPr id="3079" name="Picture 7" descr="481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644844" y="119538119"/>
                <a:ext cx="7560000" cy="10538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</p:pic>
          <p:pic>
            <p:nvPicPr>
              <p:cNvPr id="3080" name="Picture 8" descr="artinskii_rayon_coa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028844" y="119286120"/>
                <a:ext cx="720000" cy="1080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6" name="Text Box 9"/>
            <p:cNvSpPr txBox="1">
              <a:spLocks noChangeArrowheads="1"/>
            </p:cNvSpPr>
            <p:nvPr/>
          </p:nvSpPr>
          <p:spPr bwMode="auto">
            <a:xfrm>
              <a:off x="94988925" y="117649472"/>
              <a:ext cx="5040000" cy="57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Управление образования Администрации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Артинского городского округа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3851920" y="5517232"/>
            <a:ext cx="52920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/>
              <a:t> </a:t>
            </a:r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МАОУ АГО «Артинская СОШ №1»</a:t>
            </a:r>
          </a:p>
          <a:p>
            <a:pPr algn="ctr"/>
            <a:r>
              <a:rPr lang="ru-RU" b="1" i="1" dirty="0" smtClean="0"/>
              <a:t>Куратор:  </a:t>
            </a:r>
            <a:r>
              <a:rPr lang="ru-RU" b="1" i="1" dirty="0" err="1" smtClean="0"/>
              <a:t>Семерикова</a:t>
            </a:r>
            <a:r>
              <a:rPr lang="ru-RU" b="1" i="1" dirty="0" smtClean="0"/>
              <a:t>  Ольга  Алексеевна</a:t>
            </a:r>
          </a:p>
          <a:p>
            <a:r>
              <a:rPr lang="ru-RU" b="1" i="1" dirty="0" smtClean="0"/>
              <a:t>Координатор: Желтышев Данил Александрович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02005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77"/>
    </mc:Choice>
    <mc:Fallback xmlns="">
      <p:transition spd="slow" advTm="11077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WinUsers\Gigabyte_Metod\Desktop\Будь здоров\Лыжня России\Публикация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3384376" cy="45365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286" y="1988840"/>
            <a:ext cx="4536504" cy="33483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881656" y="393660"/>
            <a:ext cx="4174657" cy="936104"/>
            <a:chOff x="94124925" y="116713473"/>
            <a:chExt cx="6516000" cy="1511999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94124925" y="116713473"/>
              <a:ext cx="6516000" cy="1008000"/>
              <a:chOff x="91644844" y="119286120"/>
              <a:chExt cx="7560000" cy="1305808"/>
            </a:xfrm>
          </p:grpSpPr>
          <p:pic>
            <p:nvPicPr>
              <p:cNvPr id="4102" name="Picture 6" descr="481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644844" y="119538119"/>
                <a:ext cx="7560000" cy="10538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</p:pic>
          <p:pic>
            <p:nvPicPr>
              <p:cNvPr id="4103" name="Picture 7" descr="artinskii_rayon_coa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028844" y="119286120"/>
                <a:ext cx="720000" cy="1080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4" name="Text Box 8"/>
            <p:cNvSpPr txBox="1">
              <a:spLocks noChangeArrowheads="1"/>
            </p:cNvSpPr>
            <p:nvPr/>
          </p:nvSpPr>
          <p:spPr bwMode="auto">
            <a:xfrm>
              <a:off x="94988925" y="117649472"/>
              <a:ext cx="5040000" cy="57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Управление образования Администрации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Артинского городского округа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4055272" y="5631631"/>
            <a:ext cx="47651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МАОУ «Сажинская СОШ»</a:t>
            </a:r>
          </a:p>
          <a:p>
            <a:r>
              <a:rPr lang="ru-RU" b="1" i="1" dirty="0" smtClean="0"/>
              <a:t>Куратор: Гордеева Наталья Сергеевна</a:t>
            </a:r>
          </a:p>
          <a:p>
            <a:r>
              <a:rPr lang="ru-RU" b="1" i="1" dirty="0" smtClean="0"/>
              <a:t>Координатор: Мезенцев Андрей Сергеевич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09462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79"/>
    </mc:Choice>
    <mc:Fallback xmlns="">
      <p:transition spd="slow" advTm="11179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066319" y="319700"/>
            <a:ext cx="4163682" cy="932675"/>
            <a:chOff x="94124925" y="116713473"/>
            <a:chExt cx="6516000" cy="1511999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94124925" y="116713473"/>
              <a:ext cx="6516000" cy="1008000"/>
              <a:chOff x="91644844" y="119286120"/>
              <a:chExt cx="7560000" cy="1305808"/>
            </a:xfrm>
          </p:grpSpPr>
          <p:pic>
            <p:nvPicPr>
              <p:cNvPr id="5" name="Picture 6" descr="481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644844" y="119538119"/>
                <a:ext cx="7560000" cy="10538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</p:pic>
          <p:pic>
            <p:nvPicPr>
              <p:cNvPr id="6" name="Picture 7" descr="artinskii_rayon_coa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028844" y="119286120"/>
                <a:ext cx="720000" cy="1080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4" name="Text Box 8"/>
            <p:cNvSpPr txBox="1">
              <a:spLocks noChangeArrowheads="1"/>
            </p:cNvSpPr>
            <p:nvPr/>
          </p:nvSpPr>
          <p:spPr bwMode="auto">
            <a:xfrm>
              <a:off x="94988925" y="117649472"/>
              <a:ext cx="5040000" cy="57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Управление образования Администрации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Артинского городского округа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5122" name="Picture 2" descr="d:\WinUsers\Gigabyte_Metod\Desktop\Будь здоров\Лыжня России\Публикация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3560312" cy="48245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626" y="2060848"/>
            <a:ext cx="4499837" cy="33843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233271" y="558924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МАОУ «Манчажская СОШ»</a:t>
            </a:r>
            <a:b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b="1" i="1" dirty="0" smtClean="0"/>
              <a:t>Куратор:  Лысова Ирина Валерьевна</a:t>
            </a:r>
          </a:p>
          <a:p>
            <a:r>
              <a:rPr lang="ru-RU" b="1" i="1" dirty="0" smtClean="0"/>
              <a:t>Координатор: Другова Софья Андреевна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57825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56"/>
    </mc:Choice>
    <mc:Fallback xmlns="">
      <p:transition spd="slow" advTm="10656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860032" y="498389"/>
            <a:ext cx="4211960" cy="768086"/>
            <a:chOff x="94124925" y="116713473"/>
            <a:chExt cx="6516000" cy="1511999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94124925" y="116713473"/>
              <a:ext cx="6516000" cy="1008000"/>
              <a:chOff x="91644844" y="119286120"/>
              <a:chExt cx="7560000" cy="1305808"/>
            </a:xfrm>
          </p:grpSpPr>
          <p:pic>
            <p:nvPicPr>
              <p:cNvPr id="5" name="Picture 6" descr="481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644844" y="119538119"/>
                <a:ext cx="7560000" cy="10538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</p:pic>
          <p:pic>
            <p:nvPicPr>
              <p:cNvPr id="6" name="Picture 7" descr="artinskii_rayon_coa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028844" y="119286120"/>
                <a:ext cx="720000" cy="1080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4" name="Text Box 8"/>
            <p:cNvSpPr txBox="1">
              <a:spLocks noChangeArrowheads="1"/>
            </p:cNvSpPr>
            <p:nvPr/>
          </p:nvSpPr>
          <p:spPr bwMode="auto">
            <a:xfrm>
              <a:off x="94988925" y="117649472"/>
              <a:ext cx="5040000" cy="57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Управление образования Администрации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Артинского городского округа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6146" name="Picture 2" descr="d:\WinUsers\Gigabyte_Metod\Desktop\Будь здоров\Лыжня России\Публикация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37307"/>
            <a:ext cx="3347789" cy="44810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240" y="2132856"/>
            <a:ext cx="4345207" cy="32322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145843" y="558924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МБОУ «Свердловская  ООШ»</a:t>
            </a:r>
            <a:b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b="1" i="1" dirty="0" smtClean="0"/>
              <a:t>Куратор: Меньшикова Ольга Николаевна</a:t>
            </a:r>
          </a:p>
          <a:p>
            <a:pPr algn="ctr"/>
            <a:r>
              <a:rPr lang="ru-RU" b="1" i="1" dirty="0" smtClean="0"/>
              <a:t>Координатор: Елисеев </a:t>
            </a:r>
            <a:r>
              <a:rPr lang="ru-RU" b="1" i="1" dirty="0"/>
              <a:t>Д</a:t>
            </a:r>
            <a:r>
              <a:rPr lang="ru-RU" b="1" i="1" dirty="0" smtClean="0"/>
              <a:t>енис Алексеевич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67232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55"/>
    </mc:Choice>
    <mc:Fallback xmlns="">
      <p:transition spd="slow" advTm="11155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4932040" y="344086"/>
            <a:ext cx="3846791" cy="932675"/>
            <a:chOff x="94124925" y="116713473"/>
            <a:chExt cx="6516000" cy="1511999"/>
          </a:xfrm>
        </p:grpSpPr>
        <p:grpSp>
          <p:nvGrpSpPr>
            <p:cNvPr id="4" name="Group 5"/>
            <p:cNvGrpSpPr>
              <a:grpSpLocks/>
            </p:cNvGrpSpPr>
            <p:nvPr/>
          </p:nvGrpSpPr>
          <p:grpSpPr bwMode="auto">
            <a:xfrm>
              <a:off x="94124925" y="116713473"/>
              <a:ext cx="6516000" cy="1008000"/>
              <a:chOff x="91644844" y="119286120"/>
              <a:chExt cx="7560000" cy="1305808"/>
            </a:xfrm>
          </p:grpSpPr>
          <p:pic>
            <p:nvPicPr>
              <p:cNvPr id="6" name="Picture 6" descr="481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644844" y="119538119"/>
                <a:ext cx="7560000" cy="10538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</p:pic>
          <p:pic>
            <p:nvPicPr>
              <p:cNvPr id="7" name="Picture 7" descr="artinskii_rayon_coa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028844" y="119286120"/>
                <a:ext cx="720000" cy="1080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5" name="Text Box 8"/>
            <p:cNvSpPr txBox="1">
              <a:spLocks noChangeArrowheads="1"/>
            </p:cNvSpPr>
            <p:nvPr/>
          </p:nvSpPr>
          <p:spPr bwMode="auto">
            <a:xfrm>
              <a:off x="94988925" y="117649472"/>
              <a:ext cx="5040000" cy="57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Управление образования Администрации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Артинского городского округа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7170" name="Picture 2" descr="d:\WinUsers\Gigabyte_Metod\Desktop\Будь здоров\Лыжня России\Публикация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3240360" cy="43924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588" y="1988840"/>
            <a:ext cx="4572000" cy="32403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029588" y="541680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МБОУ «Куркинская  ООШ»</a:t>
            </a:r>
            <a:b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b="1" i="1" dirty="0" smtClean="0"/>
              <a:t>Куратор: Иванова Татьяна Сергеевна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407731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32"/>
    </mc:Choice>
    <mc:Fallback xmlns="">
      <p:transition spd="slow" advTm="11132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020508" y="260648"/>
            <a:ext cx="3744416" cy="964323"/>
            <a:chOff x="94124925" y="116713473"/>
            <a:chExt cx="6516000" cy="1511999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94124925" y="116713473"/>
              <a:ext cx="6516000" cy="1008000"/>
              <a:chOff x="91644844" y="119286120"/>
              <a:chExt cx="7560000" cy="1305808"/>
            </a:xfrm>
          </p:grpSpPr>
          <p:pic>
            <p:nvPicPr>
              <p:cNvPr id="5" name="Picture 6" descr="481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644844" y="119538119"/>
                <a:ext cx="7560000" cy="10538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</p:pic>
          <p:pic>
            <p:nvPicPr>
              <p:cNvPr id="6" name="Picture 7" descr="artinskii_rayon_coa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028844" y="119286120"/>
                <a:ext cx="720000" cy="1080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4" name="Text Box 8"/>
            <p:cNvSpPr txBox="1">
              <a:spLocks noChangeArrowheads="1"/>
            </p:cNvSpPr>
            <p:nvPr/>
          </p:nvSpPr>
          <p:spPr bwMode="auto">
            <a:xfrm>
              <a:off x="94988925" y="117649472"/>
              <a:ext cx="5040000" cy="57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Управление образования Администрации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Артинского городского округа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8194" name="Picture 2" descr="d:\WinUsers\Gigabyte_Metod\Desktop\Будь здоров\Лыжня России\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70" y="1484784"/>
            <a:ext cx="3203773" cy="46674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916832"/>
            <a:ext cx="4464496" cy="33843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172241" y="56513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МАОУ «Артинский лицей»</a:t>
            </a:r>
            <a:b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b="1" i="1" dirty="0" smtClean="0"/>
              <a:t>Куратор:  </a:t>
            </a:r>
            <a:r>
              <a:rPr lang="ru-RU" b="1" i="1" dirty="0" err="1" smtClean="0"/>
              <a:t>Русинова</a:t>
            </a:r>
            <a:r>
              <a:rPr lang="ru-RU" b="1" i="1" dirty="0" smtClean="0"/>
              <a:t> Татьяна Викторовна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07586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56"/>
    </mc:Choice>
    <mc:Fallback xmlns="">
      <p:transition spd="slow" advTm="11056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420888"/>
            <a:ext cx="7772400" cy="178010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sz="3600" b="1" dirty="0" smtClean="0">
                <a:solidFill>
                  <a:schemeClr val="tx1"/>
                </a:solidFill>
              </a:rPr>
              <a:t>Классам -участникам муниципального мероприятия «Лыжня России-2022», в рамках областного социально-педагогического Проекта «Будь здоров!»</a:t>
            </a:r>
            <a:br>
              <a:rPr lang="ru-RU" sz="3600" b="1" dirty="0" smtClean="0">
                <a:solidFill>
                  <a:schemeClr val="tx1"/>
                </a:solidFill>
              </a:rPr>
            </a:br>
            <a:r>
              <a:rPr lang="ru-RU" sz="3600" b="1" dirty="0" smtClean="0">
                <a:solidFill>
                  <a:schemeClr val="tx1"/>
                </a:solidFill>
              </a:rPr>
              <a:t>к итоговым результатам</a:t>
            </a:r>
            <a:br>
              <a:rPr lang="ru-RU" sz="3600" b="1" dirty="0" smtClean="0">
                <a:solidFill>
                  <a:schemeClr val="tx1"/>
                </a:solidFill>
              </a:rPr>
            </a:br>
            <a:r>
              <a:rPr lang="ru-RU" sz="3600" b="1" dirty="0" smtClean="0">
                <a:solidFill>
                  <a:schemeClr val="tx1"/>
                </a:solidFill>
              </a:rPr>
              <a:t>присуждается </a:t>
            </a:r>
            <a:r>
              <a:rPr lang="ru-RU" sz="3600" b="1" dirty="0">
                <a:solidFill>
                  <a:schemeClr val="tx1"/>
                </a:solidFill>
              </a:rPr>
              <a:t>2 </a:t>
            </a:r>
            <a:r>
              <a:rPr lang="ru-RU" sz="3600" b="1" dirty="0" smtClean="0">
                <a:solidFill>
                  <a:schemeClr val="tx1"/>
                </a:solidFill>
              </a:rPr>
              <a:t>балла!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5208" y="4450804"/>
            <a:ext cx="6728792" cy="2276872"/>
          </a:xfrm>
        </p:spPr>
        <p:txBody>
          <a:bodyPr>
            <a:normAutofit/>
          </a:bodyPr>
          <a:lstStyle/>
          <a:p>
            <a:endParaRPr lang="ru-RU" sz="3600" b="1" dirty="0" smtClean="0">
              <a:solidFill>
                <a:schemeClr val="tx1"/>
              </a:solidFill>
            </a:endParaRP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Здоровье молодежи-богатство России!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589240"/>
            <a:ext cx="2524125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9847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64"/>
    </mc:Choice>
    <mc:Fallback xmlns="">
      <p:transition spd="slow" advTm="10664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89</TotalTime>
  <Words>109</Words>
  <Application>Microsoft Office PowerPoint</Application>
  <PresentationFormat>Экран (4:3)</PresentationFormat>
  <Paragraphs>33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Волна</vt:lpstr>
      <vt:lpstr>                Муниципальное спортивно-массовое  мероприятие  «Лыжня России- 2022 года»  в рамках областного  социально-педагогического  проекта «Будь здоров!»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Классам -участникам муниципального мероприятия «Лыжня России-2022», в рамках областного социально-педагогического Проекта «Будь здоров!» к итоговым результатам присуждается 2 балла!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Муниципальные спортивно-массовые  мероприятия  «Лыжня России- 2022 года» в рамках областного социально-педагогического проекта «Будь здоров!»</dc:title>
  <dc:creator>Gigabyte_Metod</dc:creator>
  <cp:lastModifiedBy>Gigabyte_Metod</cp:lastModifiedBy>
  <cp:revision>14</cp:revision>
  <dcterms:created xsi:type="dcterms:W3CDTF">2022-02-25T07:37:38Z</dcterms:created>
  <dcterms:modified xsi:type="dcterms:W3CDTF">2022-03-31T11:36:21Z</dcterms:modified>
</cp:coreProperties>
</file>