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18" r:id="rId2"/>
    <p:sldId id="520" r:id="rId3"/>
    <p:sldId id="521" r:id="rId4"/>
    <p:sldId id="532" r:id="rId5"/>
    <p:sldId id="525" r:id="rId6"/>
    <p:sldId id="522" r:id="rId7"/>
    <p:sldId id="524" r:id="rId8"/>
    <p:sldId id="529" r:id="rId9"/>
    <p:sldId id="528" r:id="rId10"/>
    <p:sldId id="531" r:id="rId11"/>
    <p:sldId id="527" r:id="rId12"/>
    <p:sldId id="52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howGuides="1">
      <p:cViewPr varScale="1">
        <p:scale>
          <a:sx n="79" d="100"/>
          <a:sy n="79" d="100"/>
        </p:scale>
        <p:origin x="-974" y="-72"/>
      </p:cViewPr>
      <p:guideLst>
        <p:guide orient="horz" pos="2162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1B14-268B-4244-8016-FE533D06DAB5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F9C6-A845-443C-8F47-5FF9DD27C6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E609-7897-4423-A8E0-8299C222F2B2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ADCC-33AD-4BE9-A69C-FEC1EF690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BR\Downloads\spotlight-3-upr1-str78-what-can-crawl-zvykicom_sfOsUiVY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" y="10160"/>
            <a:ext cx="9139555" cy="684339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569720" y="894715"/>
            <a:ext cx="5561965" cy="701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Arial" panose="020B0604020202020204"/>
              </a:rPr>
              <a:t>  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  МБОУ 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«</a:t>
            </a:r>
            <a:r>
              <a:rPr lang="ru-RU" sz="2400" b="1" i="1" dirty="0" err="1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Малотавринская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 СОШ»</a:t>
            </a: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      Дмитриева Эльвира </a:t>
            </a:r>
            <a:r>
              <a:rPr lang="ru-RU" sz="2400" b="1" i="1" dirty="0" err="1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Идулбаевна</a:t>
            </a:r>
            <a:endParaRPr lang="ru-RU" sz="2400" b="1" i="1" dirty="0" smtClean="0">
              <a:solidFill>
                <a:schemeClr val="accent6"/>
              </a:solidFill>
              <a:latin typeface="Times New Roman" panose="02020603050405020304"/>
              <a:ea typeface="Arial" panose="020B0604020202020204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    учитель </a:t>
            </a:r>
            <a:r>
              <a:rPr lang="en-US" sz="2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I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категории</a:t>
            </a: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Arial" panose="020B0604020202020204"/>
              </a:rPr>
              <a:t>   </a:t>
            </a:r>
            <a:r>
              <a:rPr lang="ru-RU" sz="2400" b="1" i="1" dirty="0" smtClean="0">
                <a:solidFill>
                  <a:schemeClr val="accent3"/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/>
                <a:ea typeface="Arial" panose="020B0604020202020204"/>
              </a:rPr>
              <a:t>      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/>
                <a:ea typeface="Arial" panose="020B0604020202020204"/>
              </a:rPr>
              <a:t>      </a:t>
            </a:r>
          </a:p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/>
                <a:ea typeface="Arial" panose="020B0604020202020204"/>
              </a:rPr>
              <a:t>“Clever animals!”</a:t>
            </a:r>
            <a:endParaRPr lang="ru-RU" sz="5400" b="1" i="1" dirty="0" smtClean="0">
              <a:solidFill>
                <a:schemeClr val="accent6"/>
              </a:solidFill>
              <a:latin typeface="Times New Roman" panose="02020603050405020304"/>
              <a:ea typeface="Arial" panose="020B0604020202020204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solidFill>
                <a:schemeClr val="accent6"/>
              </a:solidFill>
              <a:latin typeface="Times New Roman" panose="02020603050405020304"/>
              <a:ea typeface="Arial" panose="020B0604020202020204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3 </a:t>
            </a:r>
            <a:r>
              <a:rPr lang="ru-RU" sz="4800" b="1" i="1" dirty="0" smtClean="0">
                <a:solidFill>
                  <a:schemeClr val="accent6"/>
                </a:solidFill>
                <a:latin typeface="Times New Roman" panose="02020603050405020304"/>
                <a:ea typeface="Arial" panose="020B0604020202020204"/>
              </a:rPr>
              <a:t>класс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4869180"/>
            <a:ext cx="1617345" cy="175450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6460" y="260350"/>
            <a:ext cx="1663700" cy="17703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3568" y="471779"/>
            <a:ext cx="81369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48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М</a:t>
            </a: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ини-тест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4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bird </a:t>
            </a:r>
            <a:r>
              <a:rPr lang="en-US" altLang="zh-CN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fly.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fish 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walk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rabbit 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jump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spider 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talk.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24" y="2348880"/>
            <a:ext cx="22943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1988840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an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708920"/>
            <a:ext cx="140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can’t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356992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can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077073"/>
            <a:ext cx="14061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can’t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305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Рефлексия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904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Что нового я узнал на уроке?</a:t>
            </a: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Какое животное самое умное?</a:t>
            </a: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Почему?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373216"/>
            <a:ext cx="1129928" cy="11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301208"/>
            <a:ext cx="1930946" cy="12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4290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73016"/>
            <a:ext cx="1720611" cy="11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085184"/>
            <a:ext cx="1325141" cy="13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636912"/>
            <a:ext cx="1009287" cy="15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«Волшебное дерево» </a:t>
            </a:r>
          </a:p>
          <a:p>
            <a:r>
              <a:rPr lang="ru-RU" sz="2800" dirty="0" smtClean="0"/>
              <a:t>У</a:t>
            </a:r>
            <a:r>
              <a:rPr lang="ru-RU" sz="2800" dirty="0" smtClean="0"/>
              <a:t> </a:t>
            </a:r>
            <a:r>
              <a:rPr lang="ru-RU" sz="2800" dirty="0" smtClean="0"/>
              <a:t>меня не получается, мне нужна помощь.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Б</a:t>
            </a:r>
            <a:r>
              <a:rPr lang="ru-RU" sz="2800" dirty="0" smtClean="0"/>
              <a:t>ыло </a:t>
            </a:r>
            <a:r>
              <a:rPr lang="ru-RU" sz="2800" dirty="0" smtClean="0"/>
              <a:t>трудно, но я понял.</a:t>
            </a:r>
          </a:p>
          <a:p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 smtClean="0"/>
              <a:t>меня </a:t>
            </a:r>
            <a:r>
              <a:rPr lang="ru-RU" sz="2800" dirty="0" smtClean="0"/>
              <a:t>всё получается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39528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786" y="1988840"/>
            <a:ext cx="151319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CBR\Downloads\44282-mi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17032"/>
            <a:ext cx="1408100" cy="120470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517232"/>
            <a:ext cx="125492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0"/>
            <a:ext cx="8138160" cy="31076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Цель: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научить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учащихся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говорить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том,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что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умеют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умеют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делать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животные,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используя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модальный глагол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4350" y="2269490"/>
            <a:ext cx="7792720" cy="3571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Задачи: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освоить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лексику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теме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«Животные»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глаголы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движения/действий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crawl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swim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fly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jump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ru-RU" altLang="zh-CN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walk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talk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научиться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строить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утвердительные,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отрицательные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вопросительные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предложения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навыки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аудирования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говорения.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515620" y="613410"/>
            <a:ext cx="8243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6000">
                <a:solidFill>
                  <a:srgbClr val="FF0000"/>
                </a:solidFill>
              </a:rPr>
              <a:t>Фонетическая зарядка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520" y="1852295"/>
            <a:ext cx="8188960" cy="2422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ru-RU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cat can jump, </a:t>
            </a:r>
          </a:p>
          <a:p>
            <a:pPr algn="ctr"/>
            <a:r>
              <a:rPr lang="en-US" altLang="ru-RU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frog can hop!</a:t>
            </a:r>
          </a:p>
          <a:p>
            <a:pPr algn="ctr"/>
            <a:r>
              <a:rPr lang="en-US" altLang="ru-RU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bird can fly, </a:t>
            </a:r>
          </a:p>
          <a:p>
            <a:pPr algn="ctr"/>
            <a:r>
              <a:rPr lang="en-US" altLang="ru-RU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but a fish can’t stop!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19050"/>
            <a:ext cx="10116616" cy="6838950"/>
          </a:xfrm>
          <a:prstGeom prst="rect">
            <a:avLst/>
          </a:prstGeom>
        </p:spPr>
      </p:pic>
      <p:sp>
        <p:nvSpPr>
          <p:cNvPr id="20482" name="AutoShape 2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vatars.mds.yandex.net/i?id=5bdce4d0ff26fff4889efc38117bccb1709459e8-52116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C:\Users\CBR\Downloads\%D0%BF%D0%BE%D0%BF%D1%83%D0%B3%D0%B0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C:\Users\CBR\Downloads\%D0%BF%D0%BE%D0%BF%D1%83%D0%B3%D0%B0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C:\Users\CBR\Downloads\%D0%BF%D0%BE%D0%BF%D1%83%D0%B3%D0%B0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276872"/>
            <a:ext cx="1009287" cy="15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229200"/>
            <a:ext cx="1325141" cy="13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861048"/>
            <a:ext cx="1930946" cy="12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861048"/>
            <a:ext cx="1720611" cy="11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9160"/>
            <a:ext cx="1129928" cy="11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1520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Найди пару: соедини слово и картинку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196752"/>
            <a:ext cx="83529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arrot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rabbit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seahorse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spider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      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tortoise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bird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763688" y="1772816"/>
            <a:ext cx="259228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067944" y="1772816"/>
            <a:ext cx="115212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164288" y="1844824"/>
            <a:ext cx="144016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505" idx="3"/>
          </p:cNvCxnSpPr>
          <p:nvPr/>
        </p:nvCxnSpPr>
        <p:spPr>
          <a:xfrm flipH="1">
            <a:off x="3478610" y="3140968"/>
            <a:ext cx="2245518" cy="1363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95536" y="3068960"/>
            <a:ext cx="7200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572000" y="3429000"/>
            <a:ext cx="32403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4168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en-US" sz="4800" i="1" dirty="0" err="1" smtClean="0">
                <a:solidFill>
                  <a:schemeClr val="accent6">
                    <a:lumMod val="75000"/>
                  </a:schemeClr>
                </a:solidFill>
              </a:rPr>
              <a:t>rawl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swim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fly                            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jump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talk 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48680"/>
            <a:ext cx="1829197" cy="18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096852"/>
            <a:ext cx="1512168" cy="22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24944"/>
            <a:ext cx="2168181" cy="13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509120"/>
            <a:ext cx="2448271" cy="16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65313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9122410" cy="683895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720301"/>
            <a:ext cx="806489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can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— умею,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могу;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can</a:t>
            </a:r>
            <a:r>
              <a:rPr kumimoji="0" lang="ru-RU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’</a:t>
            </a:r>
            <a:r>
              <a:rPr kumimoji="0" lang="en-US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 </a:t>
            </a:r>
            <a:r>
              <a:rPr kumimoji="0" lang="ru-RU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</a:t>
            </a:r>
            <a:r>
              <a:rPr kumimoji="0" lang="en-US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cannot</a:t>
            </a:r>
            <a:r>
              <a:rPr kumimoji="0" lang="ru-RU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не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умею,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не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могу.</a:t>
            </a:r>
            <a:endParaRPr lang="ru-RU" altLang="zh-CN" sz="4400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</a:t>
            </a:r>
            <a:r>
              <a:rPr kumimoji="0" lang="en-US" altLang="zh-CN" sz="5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bird can fly.</a:t>
            </a:r>
            <a:endParaRPr lang="ru-RU" altLang="zh-CN" sz="5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5400" b="0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en-US" altLang="zh-CN" sz="5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fish can’t fly.</a:t>
            </a:r>
            <a:endParaRPr kumimoji="0" lang="en-US" altLang="zh-CN" sz="5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en-US" altLang="zh-CN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I / you / he / she / it / we / they + can/can’t + </a:t>
            </a:r>
            <a:r>
              <a:rPr kumimoji="0" lang="en-US" altLang="zh-CN" sz="4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глагол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362994" cy="157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"/>
            <a:ext cx="9122410" cy="683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348880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</a:t>
            </a:r>
            <a:endParaRPr lang="ru-RU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3568" y="179951"/>
            <a:ext cx="80648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Песня-зарядка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“What can do?”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000124"/>
            <a:ext cx="4176464" cy="55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potlight-3-upr1-str78-what-can-crawl-zvykicom_sfOsUi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80312" y="2852936"/>
            <a:ext cx="1396603" cy="139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" y="19050"/>
            <a:ext cx="9122410" cy="683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Прочитайте текст.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Назовите все предложения с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can/can’t.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55324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3568" y="471779"/>
            <a:ext cx="81369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4800" b="1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М</a:t>
            </a: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ини-тест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</a:t>
            </a: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bird ____ fly.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(can / can’t)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fish ____ walk.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(can / can’t)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rabbit ____ jump.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(can / can’t)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 spider ____ talk.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(can / can’t)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38960"/>
            <a:ext cx="2016224" cy="12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123</Words>
  <Application>Microsoft Office PowerPoint</Application>
  <PresentationFormat>Экран (4:3)</PresentationFormat>
  <Paragraphs>75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CBR</cp:lastModifiedBy>
  <cp:revision>146</cp:revision>
  <dcterms:created xsi:type="dcterms:W3CDTF">2024-10-28T15:49:00Z</dcterms:created>
  <dcterms:modified xsi:type="dcterms:W3CDTF">2026-03-12T08:44:57Z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1062C71B845842D0994F60564E5ABEC7_13</vt:lpwstr>
  </property>
  <property fmtid="{D5CDD505-2E9C-101B-9397-08002B2CF9AE}" pid="3" name="KSOProductBuildVer">
    <vt:lpwstr>1049-12.2.0.23131</vt:lpwstr>
  </property>
</Properties>
</file>