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6" r:id="rId10"/>
    <p:sldId id="264" r:id="rId11"/>
    <p:sldId id="263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842493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Пищевые добавки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 питании школьника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204864"/>
            <a:ext cx="5605214" cy="42039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9492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202" y="4784962"/>
            <a:ext cx="2826848" cy="205683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0696" y="260648"/>
            <a:ext cx="860444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E6** - усилители вкуса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Значение: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усиления выраженного вкуса и аромата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Придают ощущения жирности низкокалорийным йогуртам и мороженому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Смягчают резкий вкус уксусной кислоты и остроту в майонезе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Подсластители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Воздействие на организм: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Некоторые из них вызывают головную боль,. Тошноту, сонливость, слабость, учащенное сердцебиение.</a:t>
            </a:r>
          </a:p>
        </p:txBody>
      </p:sp>
    </p:spTree>
    <p:extLst>
      <p:ext uri="{BB962C8B-B14F-4D97-AF65-F5344CB8AC3E}">
        <p14:creationId xmlns:p14="http://schemas.microsoft.com/office/powerpoint/2010/main" val="3173477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2626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Современный человек не может полностью избежать употребление пищевых добавок. Российскими специалистами и представителями Всемирной организации здравоохранения составлен перечень вредных для здоровья веществ. Вот почему так важно знать, какие пищевые добавки содержатся в конкретных пищевых продуктах. Мы имеем право  самостоятельно делать свой выбор относительно того или иного продукта, и мы должны знать, какие вещества употребляем.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55" r="2715" b="6382"/>
          <a:stretch/>
        </p:blipFill>
        <p:spPr>
          <a:xfrm>
            <a:off x="1827498" y="3740728"/>
            <a:ext cx="5524170" cy="311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001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466" y="2849697"/>
            <a:ext cx="5374133" cy="315132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8466" y="1660810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174436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3448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Мы  привыкли к тому, что у каждого продукта есть свой неповторимый вкус и запах. Именно по вкусовым ощущениям человек определяет, съедобен продукт или его лучше не есть. Так было всегда но не сегодня.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09986" y="2492896"/>
            <a:ext cx="31683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Мы живём во время внедрениях новых пищевых технологий, когда любому продукту можно придать нужные консистенцию, вкус , запах и даже задать срок хранения.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203" y="2636912"/>
            <a:ext cx="4425913" cy="37476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8410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59023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 знаете ли вы что такое пищевые добавки?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764704"/>
            <a:ext cx="58326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Пищевые добавки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 вещества, которые никогда не употребляются самостоятельно, а вводятся в продукт питания для придания  им свойств: вкуса, цвета, запаха, консистенции и внешнего вида, для сохранения пищевой и биологической ценности, улучшения условий обработки, хранения, транспортировке.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435" y="3573016"/>
            <a:ext cx="2633808" cy="295725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66039" y="4064005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/>
              <a:t>Как же в такой ситуации обезопасить школьников? Что нужно знать каждому, кто идет в магазин за продуктами? Каким продуктам питания отдавать предпочтение, а о каких забыть навсегда? </a:t>
            </a:r>
          </a:p>
        </p:txBody>
      </p:sp>
    </p:spTree>
    <p:extLst>
      <p:ext uri="{BB962C8B-B14F-4D97-AF65-F5344CB8AC3E}">
        <p14:creationId xmlns:p14="http://schemas.microsoft.com/office/powerpoint/2010/main" val="2700127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540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 все из нас, заходя в супермаркет, обращают внимание на состав продуктов. Зачастую рядом с перечнем всех понятных составляющих можно обнаружить  сложные названия и загадочное для многих «Е» 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20688"/>
            <a:ext cx="2857500" cy="2933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611560" y="3785122"/>
            <a:ext cx="74888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 индекс означает систему кодировки в Европе. А цифры рядом говорят о типе пищевой добавки. Имеются в виду консерванты, стабилизаторы, антиокислители, эмульгаторы и усилители вкуса. Именно благодаря пищевым добавкам продукт даже не очень высокого качества приобретает выигрышный вкус, цвет, запах и консистенцию. </a:t>
            </a:r>
          </a:p>
        </p:txBody>
      </p:sp>
    </p:spTree>
    <p:extLst>
      <p:ext uri="{BB962C8B-B14F-4D97-AF65-F5344CB8AC3E}">
        <p14:creationId xmlns:p14="http://schemas.microsoft.com/office/powerpoint/2010/main" val="2131744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729" y="2537964"/>
            <a:ext cx="6629424" cy="4309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755576" y="548680"/>
            <a:ext cx="73448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сегодняшний день число пищевых добавок, применяемых в различных странах, составляет 500. Некоторые добавки разрешены с ограничениями в использовании. </a:t>
            </a:r>
          </a:p>
        </p:txBody>
      </p:sp>
    </p:spTree>
    <p:extLst>
      <p:ext uri="{BB962C8B-B14F-4D97-AF65-F5344CB8AC3E}">
        <p14:creationId xmlns:p14="http://schemas.microsoft.com/office/powerpoint/2010/main" val="483501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329577"/>
            <a:ext cx="3329146" cy="25096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467544" y="260648"/>
            <a:ext cx="741682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Е1** - красители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Значение: </a:t>
            </a:r>
          </a:p>
          <a:p>
            <a:pPr marL="342900" indent="-342900">
              <a:buAutoNum type="arabicParenR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восстановления природного цвета, утраченного в процессе обработки и хранения</a:t>
            </a:r>
          </a:p>
          <a:p>
            <a:pPr marL="342900" indent="-342900">
              <a:buAutoNum type="arabicParenR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окрашивания бесцветных продуктов</a:t>
            </a:r>
          </a:p>
          <a:p>
            <a:pPr marL="342900" indent="-342900">
              <a:buAutoNum type="arabicParenR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повышения интенсивности цвета</a:t>
            </a:r>
          </a:p>
          <a:p>
            <a:pPr marL="342900" indent="-342900">
              <a:buAutoNum type="arabicParenR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Применятся при подделке продукта</a:t>
            </a:r>
          </a:p>
          <a:p>
            <a:pPr marL="342900" indent="-342900">
              <a:buAutoNum type="arabicParenR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Воздействие на организм: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Большинство из них оказывают аллергенное, мутагенное, канцерогенное действие.</a:t>
            </a:r>
          </a:p>
        </p:txBody>
      </p:sp>
    </p:spTree>
    <p:extLst>
      <p:ext uri="{BB962C8B-B14F-4D97-AF65-F5344CB8AC3E}">
        <p14:creationId xmlns:p14="http://schemas.microsoft.com/office/powerpoint/2010/main" val="2191913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04"/>
          <a:stretch/>
        </p:blipFill>
        <p:spPr>
          <a:xfrm>
            <a:off x="5076056" y="4457268"/>
            <a:ext cx="3810000" cy="24007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611560" y="260648"/>
            <a:ext cx="799288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Е2** - консерванты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Значение: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Для увеличения срока годности, предотвращения порчи продуктов происходящих под действием микроорганизмов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Заготовка продуктов в прок, доставка их в труднодоступные районы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Угнетают рост плесневых грибков, дрожжей, аэробных и анаэробных бактерий</a:t>
            </a:r>
          </a:p>
          <a:p>
            <a:pPr marL="342900" indent="-342900">
              <a:buFont typeface="+mj-lt"/>
              <a:buAutoNum type="arabicPeriod"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Воздействие на организм: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антибиотики вызывают нарушения необходимого соотношения микрофлоры в кишечнике, провоцируют кишечные болезни.</a:t>
            </a:r>
          </a:p>
          <a:p>
            <a:endParaRPr lang="ru-RU" sz="2200" dirty="0"/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964259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8"/>
            <a:ext cx="7560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E3** - антиокислители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Значение: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Защищают жиросодержащие продукты от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прогоркания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Останавливают самоокисление продуктов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Воздействие на организм: вызывают сыпь, расстройства кишечника, повышают холестерин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3068960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E4** - загустители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Значение: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Позволяют получить продукты с нужной консистенцией, улучшают и сохраняют их структуру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Используется в производстве мороженого, желе, консервов, майонезе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Воздействие на организм: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вызывают расстройства кишечника</a:t>
            </a:r>
          </a:p>
        </p:txBody>
      </p:sp>
    </p:spTree>
    <p:extLst>
      <p:ext uri="{BB962C8B-B14F-4D97-AF65-F5344CB8AC3E}">
        <p14:creationId xmlns:p14="http://schemas.microsoft.com/office/powerpoint/2010/main" val="2620527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9290" y="188640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E5** - эмульгаторы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Значение: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Отвечают за консистенцию пищевого продукта, его вязкость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Используется в производстве маргарина, кулинарного жира, колбасного фарша,  кондитерских и хлебобулочных изделиях (не дают им быстро черстветь)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Воздействие на организм: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Могут привести к нарушению баланса между фосфором и кальцием.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543" y="4437112"/>
            <a:ext cx="2420863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0005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</TotalTime>
  <Words>592</Words>
  <Application>Microsoft Office PowerPoint</Application>
  <PresentationFormat>Экран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</dc:creator>
  <cp:lastModifiedBy>Алина Фидаильевна</cp:lastModifiedBy>
  <cp:revision>9</cp:revision>
  <dcterms:created xsi:type="dcterms:W3CDTF">2015-12-21T16:01:07Z</dcterms:created>
  <dcterms:modified xsi:type="dcterms:W3CDTF">2021-11-09T11:44:56Z</dcterms:modified>
</cp:coreProperties>
</file>