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6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07" autoAdjust="0"/>
    <p:restoredTop sz="94660"/>
  </p:normalViewPr>
  <p:slideViewPr>
    <p:cSldViewPr>
      <p:cViewPr varScale="1">
        <p:scale>
          <a:sx n="109" d="100"/>
          <a:sy n="109" d="100"/>
        </p:scale>
        <p:origin x="-7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A39B8928-CF8E-4889-997C-CA04CBC5667A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49CBF84-0D4F-494F-8F57-94675FBB2A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B8928-CF8E-4889-997C-CA04CBC5667A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CBF84-0D4F-494F-8F57-94675FBB2A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B8928-CF8E-4889-997C-CA04CBC5667A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CBF84-0D4F-494F-8F57-94675FBB2A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B8928-CF8E-4889-997C-CA04CBC5667A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CBF84-0D4F-494F-8F57-94675FBB2A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B8928-CF8E-4889-997C-CA04CBC5667A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CBF84-0D4F-494F-8F57-94675FBB2A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B8928-CF8E-4889-997C-CA04CBC5667A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CBF84-0D4F-494F-8F57-94675FBB2A3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B8928-CF8E-4889-997C-CA04CBC5667A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CBF84-0D4F-494F-8F57-94675FBB2A3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B8928-CF8E-4889-997C-CA04CBC5667A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CBF84-0D4F-494F-8F57-94675FBB2A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B8928-CF8E-4889-997C-CA04CBC5667A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CBF84-0D4F-494F-8F57-94675FBB2A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A39B8928-CF8E-4889-997C-CA04CBC5667A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49CBF84-0D4F-494F-8F57-94675FBB2A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A39B8928-CF8E-4889-997C-CA04CBC5667A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49CBF84-0D4F-494F-8F57-94675FBB2A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39B8928-CF8E-4889-997C-CA04CBC5667A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49CBF84-0D4F-494F-8F57-94675FBB2A3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476672"/>
            <a:ext cx="6011500" cy="3744416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Муниципальный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конкурс видеороликов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«Учитель с большой буквы!»</a:t>
            </a:r>
            <a:b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рамках областного социально педагогического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проекта </a:t>
            </a:r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«Будь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здоров!»</a:t>
            </a:r>
            <a:endParaRPr lang="ru-RU" sz="1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6093296"/>
            <a:ext cx="3240360" cy="648072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Арти 2021-2022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941168"/>
            <a:ext cx="230505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639" y="4221088"/>
            <a:ext cx="2951428" cy="167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24744"/>
            <a:ext cx="692804" cy="1114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966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1052736"/>
            <a:ext cx="54726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Классам участникам муниципального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конкурса «Видеороликов», в рамках проекта «Будь здоров!» по итогам присуждаются баллы: </a:t>
            </a:r>
          </a:p>
          <a:p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МАОУ «Артинский лицей»- 5 балла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МАОУ АГО «Артинская СОШ №1»- 4 балла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МАОУ АГО «Артинская СОШ №6»- 3 балла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МАОУ «Манчажская СОШ»- 2 балла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МАОУ «Сажинская СОШ»-  2 баллов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МБОУ «Свердловская СОШ»- 2 балла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МБОУ «Куркинская ООШ»- 2 балла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2" b="15553"/>
          <a:stretch/>
        </p:blipFill>
        <p:spPr bwMode="auto">
          <a:xfrm>
            <a:off x="5220072" y="4221088"/>
            <a:ext cx="3168352" cy="1906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6" y="5085184"/>
            <a:ext cx="277262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 smtClean="0"/>
              <a:t>Ссылка на просмотр видеороликов:</a:t>
            </a:r>
          </a:p>
          <a:p>
            <a:pPr algn="ctr"/>
            <a:r>
              <a:rPr lang="en-US" sz="1400" i="1" dirty="0" smtClean="0">
                <a:solidFill>
                  <a:srgbClr val="0070C0"/>
                </a:solidFill>
              </a:rPr>
              <a:t>https</a:t>
            </a:r>
            <a:r>
              <a:rPr lang="en-US" sz="1400" i="1" dirty="0">
                <a:solidFill>
                  <a:srgbClr val="0070C0"/>
                </a:solidFill>
              </a:rPr>
              <a:t>://clck.ru/cQEtq</a:t>
            </a:r>
            <a:endParaRPr lang="ru-RU" sz="14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00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42121"/>
            <a:ext cx="7488832" cy="4938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436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013176"/>
            <a:ext cx="3600400" cy="967331"/>
          </a:xfrm>
        </p:spPr>
        <p:txBody>
          <a:bodyPr>
            <a:noAutofit/>
          </a:bodyPr>
          <a:lstStyle/>
          <a:p>
            <a:r>
              <a:rPr lang="ru-RU" sz="1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Русинова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Татьяна Викторовна</a:t>
            </a:r>
            <a:b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Обучающиеся 7 А класса,</a:t>
            </a:r>
            <a:b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МАОУ «Артинский лицей»</a:t>
            </a:r>
            <a:endParaRPr lang="ru-RU" sz="1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365104"/>
            <a:ext cx="3817024" cy="1786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734677"/>
            <a:ext cx="2160240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 descr="d:\WinUsers\Gigabyte_Metod\Desktop\Будь здоров\ВИДЕОРОЛИКИ\ГРАМОТЫ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268760"/>
            <a:ext cx="2304256" cy="29969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08" b="16044"/>
          <a:stretch/>
        </p:blipFill>
        <p:spPr bwMode="auto">
          <a:xfrm>
            <a:off x="1187624" y="1628800"/>
            <a:ext cx="2880320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4387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24765" y="4719596"/>
            <a:ext cx="3600400" cy="1008112"/>
          </a:xfrm>
        </p:spPr>
        <p:txBody>
          <a:bodyPr>
            <a:noAutofit/>
          </a:bodyPr>
          <a:lstStyle/>
          <a:p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Колотова Любовь Ивановна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Обучающиеся 8 А класса, </a:t>
            </a:r>
            <a:b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МАОУ АГО «Артинская СОШ№1»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56176" y="2852144"/>
            <a:ext cx="1211195" cy="96752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d:\WinUsers\Gigabyte_Metod\Desktop\Будь здоров\ВИДЕОРОЛИКИ\ГРАМОТ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84784"/>
            <a:ext cx="2232248" cy="29534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4100" name="Picture 4" descr="https://i.pinimg.com/originals/43/75/4f/43754fb2b6704f93dc593e41f044a4ec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12"/>
          <a:stretch/>
        </p:blipFill>
        <p:spPr bwMode="auto">
          <a:xfrm>
            <a:off x="4806347" y="4365104"/>
            <a:ext cx="2808312" cy="1419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88703"/>
            <a:ext cx="2113574" cy="612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415916" y="2137749"/>
            <a:ext cx="2818099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1108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2837" y="4817118"/>
            <a:ext cx="3528392" cy="792088"/>
          </a:xfrm>
        </p:spPr>
        <p:txBody>
          <a:bodyPr>
            <a:noAutofit/>
          </a:bodyPr>
          <a:lstStyle/>
          <a:p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Макаренко Антон Семенович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обучающиеся 7 А-Б класса,</a:t>
            </a:r>
            <a:b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МАОУ АГО «Артинская СОШ№6»</a:t>
            </a:r>
            <a:endParaRPr lang="ru-RU" sz="1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770" y="692696"/>
            <a:ext cx="230981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d:\WinUsers\Gigabyte_Metod\Desktop\Будь здоров\ВИДЕОРОЛИКИ\Г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96752"/>
            <a:ext cx="2232248" cy="29534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2"/>
          <a:stretch/>
        </p:blipFill>
        <p:spPr bwMode="auto">
          <a:xfrm>
            <a:off x="1432897" y="1628800"/>
            <a:ext cx="2448272" cy="28936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1"/>
          <a:stretch/>
        </p:blipFill>
        <p:spPr bwMode="auto">
          <a:xfrm>
            <a:off x="4854989" y="4408674"/>
            <a:ext cx="2932113" cy="1608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303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845302"/>
            <a:ext cx="4320480" cy="986461"/>
          </a:xfrm>
        </p:spPr>
        <p:txBody>
          <a:bodyPr>
            <a:noAutofit/>
          </a:bodyPr>
          <a:lstStyle/>
          <a:p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Чусов Анатолий Степанович</a:t>
            </a:r>
            <a:b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Обучающиеся 7 класса,</a:t>
            </a:r>
            <a:b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МАОУ «Сажинская СОШ»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d:\WinUsers\Gigabyte_Metod\Desktop\Будь здоров\ВИДЕОРОЛИКИ\ГРАМОТ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340767"/>
            <a:ext cx="2376264" cy="31571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275" y="692696"/>
            <a:ext cx="230505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628801"/>
            <a:ext cx="2448272" cy="31972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https://2.bp.blogspot.com/-_TXyuLKCgTg/T9WNtXADLRI/AAAAAAAAFUA/F85M9inIzss/s280/Spasibo+%25281%252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581128"/>
            <a:ext cx="331236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32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253" y="4799761"/>
            <a:ext cx="3600400" cy="1005503"/>
          </a:xfrm>
        </p:spPr>
        <p:txBody>
          <a:bodyPr>
            <a:noAutofit/>
          </a:bodyPr>
          <a:lstStyle/>
          <a:p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Лысова Ирина Валерьевна</a:t>
            </a:r>
            <a:b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обучающиеся 9 Б класса,</a:t>
            </a:r>
            <a:b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МАОУ «Манчажская СОШ» </a:t>
            </a:r>
            <a:endParaRPr lang="ru-RU" sz="1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693" y="781082"/>
            <a:ext cx="2095520" cy="720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 descr="d:\WinUsers\Gigabyte_Metod\Desktop\Будь здоров\ВИДЕОРОЛИКИ\ГРАМОТ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700" y="1167671"/>
            <a:ext cx="2304256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4" t="32496" b="16916"/>
          <a:stretch/>
        </p:blipFill>
        <p:spPr bwMode="auto">
          <a:xfrm>
            <a:off x="1314994" y="1772816"/>
            <a:ext cx="2464918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7" t="19583" r="-1707"/>
          <a:stretch/>
        </p:blipFill>
        <p:spPr bwMode="auto">
          <a:xfrm>
            <a:off x="5378383" y="4365104"/>
            <a:ext cx="2016224" cy="1681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686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9800" y="4786384"/>
            <a:ext cx="3384376" cy="1058469"/>
          </a:xfrm>
        </p:spPr>
        <p:txBody>
          <a:bodyPr>
            <a:noAutofit/>
          </a:bodyPr>
          <a:lstStyle/>
          <a:p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Иванова Татьяна Сергеевна</a:t>
            </a:r>
            <a:b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Обучающиеся 8 класса, </a:t>
            </a:r>
            <a:b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МБОУ «Куркинская ООШ»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56654"/>
            <a:ext cx="230505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 descr="d:\WinUsers\Gigabyte_Metod\Desktop\Будь здоров\ВИДЕОРОЛИКИ\ГРАМ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479" y="1052736"/>
            <a:ext cx="2315590" cy="32749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2114" y="4346211"/>
            <a:ext cx="2880320" cy="193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53" b="16121"/>
          <a:stretch/>
        </p:blipFill>
        <p:spPr bwMode="auto">
          <a:xfrm>
            <a:off x="1475656" y="1628800"/>
            <a:ext cx="2412665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3913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941168"/>
            <a:ext cx="3456384" cy="986461"/>
          </a:xfrm>
        </p:spPr>
        <p:txBody>
          <a:bodyPr>
            <a:noAutofit/>
          </a:bodyPr>
          <a:lstStyle/>
          <a:p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Меньшиков Сергей Иванович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обучающиеся </a:t>
            </a:r>
            <a:r>
              <a:rPr lang="ru-RU" sz="1600" b="1" i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класса,</a:t>
            </a:r>
            <a:b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1600" b="1" i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i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Свердловская СОШ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7"/>
            <a:ext cx="2088232" cy="71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 descr="d:\WinUsers\Gigabyte_Metod\Desktop\Будь здоров\ВИДЕОРОЛИКИ\ГРАМ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24744"/>
            <a:ext cx="2304255" cy="32589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285" y="4351404"/>
            <a:ext cx="2599752" cy="1845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2520280" cy="32403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1929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432</TotalTime>
  <Words>77</Words>
  <Application>Microsoft Office PowerPoint</Application>
  <PresentationFormat>Экран (4:3)</PresentationFormat>
  <Paragraphs>17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Кнопка</vt:lpstr>
      <vt:lpstr>Муниципальный конкурс видеороликов  «Учитель с большой буквы!» в рамках областного социально педагогического  проекта «Будь здоров!»</vt:lpstr>
      <vt:lpstr>Презентация PowerPoint</vt:lpstr>
      <vt:lpstr>Русинова Татьяна Викторовна   Обучающиеся 7 А класса,  МАОУ «Артинский лицей»</vt:lpstr>
      <vt:lpstr>Колотова Любовь Ивановна  Обучающиеся 8 А класса,  МАОУ АГО «Артинская СОШ№1»</vt:lpstr>
      <vt:lpstr>Макаренко Антон Семенович    обучающиеся 7 А-Б класса, МАОУ АГО «Артинская СОШ№6»</vt:lpstr>
      <vt:lpstr> Чусов Анатолий Степанович   Обучающиеся 7 класса, МАОУ «Сажинская СОШ»</vt:lpstr>
      <vt:lpstr>Лысова Ирина Валерьевна    обучающиеся 9 Б класса, МАОУ «Манчажская СОШ» </vt:lpstr>
      <vt:lpstr>Иванова Татьяна Сергеевна   Обучающиеся 8 класса,  МБОУ «Куркинская ООШ»</vt:lpstr>
      <vt:lpstr>Меньшиков Сергей Иванович   обучающиеся 8 класса,  МБОУ «Свердловская СОШ 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Муниципальный конкурс видеороликов в рамках областного социально педагогического проекта «Будь здоров!»</dc:title>
  <dc:creator>Gigabyte_Metod</dc:creator>
  <cp:lastModifiedBy>Gigabyte_Metod</cp:lastModifiedBy>
  <cp:revision>33</cp:revision>
  <dcterms:created xsi:type="dcterms:W3CDTF">2022-03-04T05:44:06Z</dcterms:created>
  <dcterms:modified xsi:type="dcterms:W3CDTF">2022-03-31T04:40:34Z</dcterms:modified>
</cp:coreProperties>
</file>