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7" autoAdjust="0"/>
    <p:restoredTop sz="94660"/>
  </p:normalViewPr>
  <p:slideViewPr>
    <p:cSldViewPr>
      <p:cViewPr varScale="1">
        <p:scale>
          <a:sx n="109" d="100"/>
          <a:sy n="109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9B8928-CF8E-4889-997C-CA04CBC5667A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49CBF84-0D4F-494F-8F57-94675FBB2A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6011500" cy="374441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видеороликов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«Учитель с большой буквы!»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рамках областного социально педагогического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«Будь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здоров!»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6093296"/>
            <a:ext cx="324036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 2021-2022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2305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9" y="4221088"/>
            <a:ext cx="2951428" cy="167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92804" cy="11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52736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Классам участникам муниципального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конкурса «Видеороликов», в рамках проекта «Будь здоров!» по итогам присуждаются баллы: 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«Артинский лицей»- 5 балла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АГО «Артинская СОШ №1»- 4 балла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АГО «Артинская СОШ №6»- 3 балла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«Манчажская СОШ»- 2 балла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«Сажинская СОШ»-  2 баллов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«Свердловская СОШ»- 2 балла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«Куркинская ООШ»- 2 балла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" b="15553"/>
          <a:stretch/>
        </p:blipFill>
        <p:spPr bwMode="auto">
          <a:xfrm>
            <a:off x="5220072" y="4221088"/>
            <a:ext cx="3168352" cy="19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085184"/>
            <a:ext cx="2772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Ссылка на просмотр видеороликов:</a:t>
            </a:r>
          </a:p>
          <a:p>
            <a:pPr algn="ctr"/>
            <a:r>
              <a:rPr lang="en-US" sz="1400" i="1" dirty="0" smtClean="0">
                <a:solidFill>
                  <a:srgbClr val="0070C0"/>
                </a:solidFill>
              </a:rPr>
              <a:t>https</a:t>
            </a:r>
            <a:r>
              <a:rPr lang="en-US" sz="1400" i="1" dirty="0">
                <a:solidFill>
                  <a:srgbClr val="0070C0"/>
                </a:solidFill>
              </a:rPr>
              <a:t>://clck.ru/cQEtq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2121"/>
            <a:ext cx="7488832" cy="493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3600400" cy="967331"/>
          </a:xfrm>
        </p:spPr>
        <p:txBody>
          <a:bodyPr>
            <a:noAutofit/>
          </a:bodyPr>
          <a:lstStyle/>
          <a:p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Русинова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Обучающиеся 7 А класса,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МАОУ «Артинский лицей»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4"/>
            <a:ext cx="3817024" cy="178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34677"/>
            <a:ext cx="216024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WinUsers\Gigabyte_Metod\Desktop\Будь здоров\ВИДЕОРОЛИКИ\ГРАМО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30425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8" b="16044"/>
          <a:stretch/>
        </p:blipFill>
        <p:spPr bwMode="auto">
          <a:xfrm>
            <a:off x="1187624" y="1628800"/>
            <a:ext cx="288032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38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765" y="4719596"/>
            <a:ext cx="3600400" cy="1008112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Колотова Любовь Ивановна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8 А класса, 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АГО «Артинская СОШ№1»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2852144"/>
            <a:ext cx="1211195" cy="967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WinUsers\Gigabyte_Metod\Desktop\Будь здоров\ВИДЕОРОЛИКИ\ГРАМ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232248" cy="2953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https://i.pinimg.com/originals/43/75/4f/43754fb2b6704f93dc593e41f044a4e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2"/>
          <a:stretch/>
        </p:blipFill>
        <p:spPr bwMode="auto">
          <a:xfrm>
            <a:off x="4806347" y="4365104"/>
            <a:ext cx="2808312" cy="14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8703"/>
            <a:ext cx="2113574" cy="6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5916" y="2137749"/>
            <a:ext cx="281809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10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837" y="4817118"/>
            <a:ext cx="3528392" cy="79208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Макаренко Антон Семенович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обучающиеся 7 А-Б класса,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АГО «Артинская СОШ№6»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0" y="692696"/>
            <a:ext cx="23098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WinUsers\Gigabyte_Metod\Desktop\Будь здоров\ВИДЕОРОЛИКИ\Г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232248" cy="2953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82"/>
          <a:stretch/>
        </p:blipFill>
        <p:spPr bwMode="auto">
          <a:xfrm>
            <a:off x="1432897" y="1628800"/>
            <a:ext cx="2448272" cy="2893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"/>
          <a:stretch/>
        </p:blipFill>
        <p:spPr bwMode="auto">
          <a:xfrm>
            <a:off x="4854989" y="4408674"/>
            <a:ext cx="2932113" cy="160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45302"/>
            <a:ext cx="4320480" cy="98646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Чусов Анатолий Степанович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7 класса,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«Сажинская СОШ»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WinUsers\Gigabyte_Metod\Desktop\Будь здоров\ВИДЕОРОЛИКИ\ГРАМО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7"/>
            <a:ext cx="2376264" cy="3157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75" y="692696"/>
            <a:ext cx="2305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1"/>
            <a:ext cx="2448272" cy="319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s://2.bp.blogspot.com/-_TXyuLKCgTg/T9WNtXADLRI/AAAAAAAAFUA/F85M9inIzss/s280/Spasibo+%25281%25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33123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253" y="4799761"/>
            <a:ext cx="3600400" cy="1005503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Лысова Ирина Валерьевна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обучающиеся 9 Б класса,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«Манчажская СОШ» 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93" y="781082"/>
            <a:ext cx="2095520" cy="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WinUsers\Gigabyte_Metod\Desktop\Будь здоров\ВИДЕОРОЛИКИ\ГРАМ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700" y="1167671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32496" b="16916"/>
          <a:stretch/>
        </p:blipFill>
        <p:spPr bwMode="auto">
          <a:xfrm>
            <a:off x="1314994" y="1772816"/>
            <a:ext cx="246491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19583" r="-1707"/>
          <a:stretch/>
        </p:blipFill>
        <p:spPr bwMode="auto">
          <a:xfrm>
            <a:off x="5378383" y="4365104"/>
            <a:ext cx="2016224" cy="16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800" y="4786384"/>
            <a:ext cx="3384376" cy="1058469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Татьяна Сергеевна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8 класса, 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«Куркинская ООШ»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56654"/>
            <a:ext cx="2305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WinUsers\Gigabyte_Metod\Desktop\Будь здоров\ВИДЕОРОЛИКИ\ГРАМ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479" y="1052736"/>
            <a:ext cx="2315590" cy="327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14" y="4346211"/>
            <a:ext cx="2880320" cy="193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3" b="16121"/>
          <a:stretch/>
        </p:blipFill>
        <p:spPr bwMode="auto">
          <a:xfrm>
            <a:off x="1475656" y="1628800"/>
            <a:ext cx="241266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91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3456384" cy="98646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Меньшиков Сергей Иванович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класса,</a:t>
            </a:r>
            <a:b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Свердловская СОШ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2088232" cy="7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d:\WinUsers\Gigabyte_Metod\Desktop\Будь здоров\ВИДЕОРОЛИКИ\ГРА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304255" cy="325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85" y="4351404"/>
            <a:ext cx="2599752" cy="18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2520280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92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432</TotalTime>
  <Words>77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Муниципальный конкурс видеороликов  «Учитель с большой буквы!» в рамках областного социально педагогического  проекта «Будь здоров!»</vt:lpstr>
      <vt:lpstr>Презентация PowerPoint</vt:lpstr>
      <vt:lpstr>Русинова Татьяна Викторовна   Обучающиеся 7 А класса,  МАОУ «Артинский лицей»</vt:lpstr>
      <vt:lpstr>Колотова Любовь Ивановна  Обучающиеся 8 А класса,  МАОУ АГО «Артинская СОШ№1»</vt:lpstr>
      <vt:lpstr>Макаренко Антон Семенович    обучающиеся 7 А-Б класса, МАОУ АГО «Артинская СОШ№6»</vt:lpstr>
      <vt:lpstr> Чусов Анатолий Степанович   Обучающиеся 7 класса, МАОУ «Сажинская СОШ»</vt:lpstr>
      <vt:lpstr>Лысова Ирина Валерьевна    обучающиеся 9 Б класса, МАОУ «Манчажская СОШ» </vt:lpstr>
      <vt:lpstr>Иванова Татьяна Сергеевна   Обучающиеся 8 класса,  МБОУ «Куркинская ООШ»</vt:lpstr>
      <vt:lpstr>Меньшиков Сергей Иванович   обучающиеся 8 класса,  МБОУ «Свердловская СОШ 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видеороликов в рамках областного социально педагогического проекта «Будь здоров!»</dc:title>
  <dc:creator>Gigabyte_Metod</dc:creator>
  <cp:lastModifiedBy>Gigabyte_Metod</cp:lastModifiedBy>
  <cp:revision>33</cp:revision>
  <dcterms:created xsi:type="dcterms:W3CDTF">2022-03-04T05:44:06Z</dcterms:created>
  <dcterms:modified xsi:type="dcterms:W3CDTF">2022-03-31T04:40:34Z</dcterms:modified>
</cp:coreProperties>
</file>