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23" r:id="rId2"/>
    <p:sldId id="297" r:id="rId3"/>
    <p:sldId id="294" r:id="rId4"/>
    <p:sldId id="298" r:id="rId5"/>
    <p:sldId id="256" r:id="rId6"/>
    <p:sldId id="325" r:id="rId7"/>
    <p:sldId id="299" r:id="rId8"/>
    <p:sldId id="300" r:id="rId9"/>
    <p:sldId id="301" r:id="rId10"/>
    <p:sldId id="290" r:id="rId11"/>
    <p:sldId id="258" r:id="rId12"/>
    <p:sldId id="259" r:id="rId13"/>
    <p:sldId id="261" r:id="rId14"/>
    <p:sldId id="257" r:id="rId15"/>
    <p:sldId id="276" r:id="rId16"/>
    <p:sldId id="264" r:id="rId17"/>
    <p:sldId id="280" r:id="rId18"/>
    <p:sldId id="277" r:id="rId19"/>
    <p:sldId id="266" r:id="rId20"/>
    <p:sldId id="267" r:id="rId21"/>
    <p:sldId id="269" r:id="rId22"/>
    <p:sldId id="279" r:id="rId23"/>
    <p:sldId id="281" r:id="rId24"/>
    <p:sldId id="282" r:id="rId25"/>
    <p:sldId id="283" r:id="rId26"/>
    <p:sldId id="284" r:id="rId27"/>
    <p:sldId id="293" r:id="rId28"/>
    <p:sldId id="321" r:id="rId29"/>
    <p:sldId id="306" r:id="rId30"/>
    <p:sldId id="314" r:id="rId31"/>
    <p:sldId id="317" r:id="rId32"/>
    <p:sldId id="302" r:id="rId33"/>
    <p:sldId id="307" r:id="rId34"/>
    <p:sldId id="304" r:id="rId35"/>
    <p:sldId id="303" r:id="rId36"/>
    <p:sldId id="305" r:id="rId37"/>
    <p:sldId id="308" r:id="rId38"/>
    <p:sldId id="315" r:id="rId39"/>
    <p:sldId id="318" r:id="rId40"/>
    <p:sldId id="286" r:id="rId41"/>
    <p:sldId id="320" r:id="rId42"/>
    <p:sldId id="319" r:id="rId43"/>
    <p:sldId id="322" r:id="rId44"/>
    <p:sldId id="311" r:id="rId45"/>
    <p:sldId id="312" r:id="rId46"/>
    <p:sldId id="313" r:id="rId47"/>
    <p:sldId id="324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A3194C-563C-46EC-B019-6B95B831EBFE}" type="datetimeFigureOut">
              <a:rPr lang="ru-RU" smtClean="0"/>
              <a:t>07.03.2026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0415611-0765-4AEB-97B1-88604627EB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3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908720"/>
            <a:ext cx="7488832" cy="3892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МАОУ «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Артинский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лицей»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ФИО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Оксак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Галина Николаевна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Учитель английского языка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Категория: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Высшая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«Дом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Класс: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4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006782"/>
            <a:ext cx="7886700" cy="2331720"/>
          </a:xfrm>
        </p:spPr>
        <p:txBody>
          <a:bodyPr>
            <a:normAutofit/>
          </a:bodyPr>
          <a:lstStyle/>
          <a:p>
            <a:pPr marL="0" marR="67151" indent="0">
              <a:buNone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[ŋ]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ki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ri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ru-RU" sz="3600" b="1" u="sng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67151" indent="0">
              <a:buNone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[θ]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   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ank    pa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ma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</a:p>
          <a:p>
            <a:pPr marL="0" marR="67151" indent="0">
              <a:buNone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ð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  wi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fa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    mo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764704"/>
            <a:ext cx="42466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Phonetic warm-up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48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a living room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- гостиная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3125993_3925073_2270381920x1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571612"/>
            <a:ext cx="8001056" cy="50020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a bedroom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- спальня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80" t="13238" r="-1181" b="12135"/>
          <a:stretch/>
        </p:blipFill>
        <p:spPr>
          <a:xfrm>
            <a:off x="1691680" y="1556792"/>
            <a:ext cx="5403480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a kitchen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- кухня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7848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71612"/>
            <a:ext cx="6643734" cy="49879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792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a bathroom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– ванная комната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4683"/>
          <a:stretch/>
        </p:blipFill>
        <p:spPr>
          <a:xfrm>
            <a:off x="2339752" y="1403648"/>
            <a:ext cx="4226091" cy="4774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620688"/>
            <a:ext cx="4896544" cy="50405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вверх по лестнице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340768"/>
            <a:ext cx="5394176" cy="40456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51920" y="5602424"/>
            <a:ext cx="4176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20624" lvl="0" indent="-384048">
              <a:spcBef>
                <a:spcPct val="20000"/>
              </a:spcBef>
              <a:buClr>
                <a:srgbClr val="FE8637"/>
              </a:buClr>
              <a:buSzPct val="80000"/>
              <a:buFont typeface="Wingdings 2"/>
              <a:buChar char=""/>
            </a:pPr>
            <a:r>
              <a:rPr lang="ru-RU" sz="3200" b="1" dirty="0" smtClean="0">
                <a:solidFill>
                  <a:prstClr val="black"/>
                </a:solidFill>
              </a:rPr>
              <a:t>вниз </a:t>
            </a:r>
            <a:r>
              <a:rPr lang="ru-RU" sz="3200" b="1" dirty="0">
                <a:solidFill>
                  <a:prstClr val="black"/>
                </a:solidFill>
              </a:rPr>
              <a:t>по лестнице</a:t>
            </a:r>
          </a:p>
        </p:txBody>
      </p:sp>
    </p:spTree>
    <p:extLst>
      <p:ext uri="{BB962C8B-B14F-4D97-AF65-F5344CB8AC3E}">
        <p14:creationId xmlns:p14="http://schemas.microsoft.com/office/powerpoint/2010/main" val="2632366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sofa</a:t>
            </a:r>
            <a:r>
              <a:rPr lang="ru-RU" dirty="0" smtClean="0"/>
              <a:t> - диван</a:t>
            </a:r>
            <a:endParaRPr lang="ru-RU" dirty="0"/>
          </a:p>
        </p:txBody>
      </p:sp>
      <p:pic>
        <p:nvPicPr>
          <p:cNvPr id="4" name="Содержимое 3" descr="0-ooo-yukor-mebel-dlya-domov-ofisov-gostinits-barov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500" y="1720056"/>
            <a:ext cx="5715000" cy="4286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bed</a:t>
            </a:r>
            <a:r>
              <a:rPr lang="ru-RU" dirty="0" smtClean="0"/>
              <a:t> - кровать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844824"/>
            <a:ext cx="5472608" cy="41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2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204864"/>
            <a:ext cx="6014442" cy="40096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7744" y="620688"/>
            <a:ext cx="4286751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600" dirty="0">
                <a:solidFill>
                  <a:prstClr val="black"/>
                </a:solidFill>
                <a:latin typeface="Franklin Gothic Book"/>
                <a:ea typeface="+mj-ea"/>
                <a:cs typeface="+mj-cs"/>
              </a:rPr>
              <a:t>a </a:t>
            </a:r>
            <a:r>
              <a:rPr lang="en-US" sz="4600" dirty="0" smtClean="0">
                <a:solidFill>
                  <a:prstClr val="black"/>
                </a:solidFill>
                <a:latin typeface="Franklin Gothic Book"/>
                <a:ea typeface="+mj-ea"/>
                <a:cs typeface="+mj-cs"/>
              </a:rPr>
              <a:t>TV</a:t>
            </a:r>
            <a:r>
              <a:rPr lang="ru-RU" sz="4600" dirty="0" smtClean="0">
                <a:solidFill>
                  <a:prstClr val="black"/>
                </a:solidFill>
                <a:latin typeface="Franklin Gothic Book"/>
                <a:ea typeface="+mj-ea"/>
                <a:cs typeface="+mj-cs"/>
              </a:rPr>
              <a:t> </a:t>
            </a:r>
            <a:r>
              <a:rPr lang="ru-RU" sz="4600" dirty="0">
                <a:solidFill>
                  <a:prstClr val="black"/>
                </a:solidFill>
                <a:latin typeface="Franklin Gothic Book"/>
                <a:ea typeface="+mj-ea"/>
                <a:cs typeface="+mj-cs"/>
              </a:rPr>
              <a:t>- </a:t>
            </a:r>
            <a:r>
              <a:rPr lang="ru-RU" sz="4600" dirty="0" smtClean="0">
                <a:solidFill>
                  <a:prstClr val="black"/>
                </a:solidFill>
                <a:latin typeface="Franklin Gothic Book"/>
                <a:ea typeface="+mj-ea"/>
                <a:cs typeface="+mj-cs"/>
              </a:rPr>
              <a:t>телевизор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709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chair - </a:t>
            </a:r>
            <a:r>
              <a:rPr lang="ru-RU" dirty="0" smtClean="0"/>
              <a:t>стул</a:t>
            </a:r>
            <a:endParaRPr lang="ru-RU" dirty="0"/>
          </a:p>
        </p:txBody>
      </p:sp>
      <p:pic>
        <p:nvPicPr>
          <p:cNvPr id="4" name="Содержимое 3" descr="1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285860"/>
            <a:ext cx="3857652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772816"/>
            <a:ext cx="7992888" cy="4571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урока: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пройденный грамматический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материал, отработать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употребление конструкции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утвердительных предложениях.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Ввести и организовать первичную отработку лексики по теме «Дом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монологической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речи: учиться описывать дом и обстановку комнат на английском языке.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тренировать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логическое мышление (сопоставление, классификация предметов мебели, комнат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анализировать и синтезировать информацию (составление предложений по картинкам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память и внимание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словами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иллюстрациями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языковую догадку (понимание значений слов по контексту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положительное отношение к </a:t>
            </a:r>
            <a:r>
              <a:rPr lang="ru-RU" sz="1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своему </a:t>
            </a:r>
            <a:r>
              <a:rPr lang="ru-RU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дому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Стимулировать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 к изучению иностранного язык.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3910" y="188640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урока</a:t>
            </a:r>
            <a:r>
              <a:rPr lang="ru-RU" sz="2000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коммуникативной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компетенции учащихся в рамках темы «Дом» с использованием конструкции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i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 урока: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урок открытия нового знания</a:t>
            </a:r>
          </a:p>
        </p:txBody>
      </p:sp>
    </p:spTree>
    <p:extLst>
      <p:ext uri="{BB962C8B-B14F-4D97-AF65-F5344CB8AC3E}">
        <p14:creationId xmlns:p14="http://schemas.microsoft.com/office/powerpoint/2010/main" val="28733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 carpet on the floor –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</a:t>
            </a:r>
            <a:r>
              <a:rPr lang="ru-RU" dirty="0" smtClean="0"/>
              <a:t>ковёр на полу</a:t>
            </a:r>
            <a:endParaRPr lang="ru-RU" dirty="0"/>
          </a:p>
        </p:txBody>
      </p:sp>
      <p:pic>
        <p:nvPicPr>
          <p:cNvPr id="4" name="Содержимое 3" descr="1-magazin-kovrov-carpets-house-kupit-kover-kovry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1844824"/>
            <a:ext cx="4586282" cy="45862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 wardrobe </a:t>
            </a:r>
            <a:r>
              <a:rPr lang="ru-RU" dirty="0" smtClean="0"/>
              <a:t>– шкаф для одежды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61" t="7017" r="3512" b="8775"/>
          <a:stretch/>
        </p:blipFill>
        <p:spPr>
          <a:xfrm>
            <a:off x="1691680" y="1268760"/>
            <a:ext cx="4608512" cy="5104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 cupboard </a:t>
            </a:r>
            <a:r>
              <a:rPr lang="ru-RU" dirty="0" smtClean="0"/>
              <a:t>– шкаф для посуды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708" r="6654" b="2764"/>
          <a:stretch/>
        </p:blipFill>
        <p:spPr>
          <a:xfrm>
            <a:off x="2267744" y="1484784"/>
            <a:ext cx="4320480" cy="469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4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a fridge </a:t>
            </a:r>
            <a:r>
              <a:rPr lang="ru-RU" dirty="0" smtClean="0"/>
              <a:t>– холодильник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424401"/>
            <a:ext cx="4700464" cy="470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5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a cooker </a:t>
            </a:r>
            <a:r>
              <a:rPr lang="ru-RU" dirty="0" smtClean="0"/>
              <a:t>– плита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628800"/>
            <a:ext cx="453650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4370070" cy="4608512"/>
          </a:xfrm>
        </p:spPr>
        <p:txBody>
          <a:bodyPr>
            <a:normAutofit/>
          </a:bodyPr>
          <a:lstStyle/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bedroom –</a:t>
            </a:r>
          </a:p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living room – </a:t>
            </a:r>
          </a:p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bathroom – </a:t>
            </a:r>
          </a:p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kitchen – </a:t>
            </a:r>
          </a:p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upstairs – </a:t>
            </a:r>
          </a:p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downstairs –</a:t>
            </a:r>
          </a:p>
          <a:p>
            <a:pPr marL="779526" indent="-742950">
              <a:buFont typeface="+mj-lt"/>
              <a:buAutoNum type="arabicPeriod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flat –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1080853"/>
            <a:ext cx="17207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спальня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10056" y="1772816"/>
            <a:ext cx="1852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гостиная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7455" y="2464779"/>
            <a:ext cx="15135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ванная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36799" y="4396637"/>
            <a:ext cx="3390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вниз по лестнице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29288" y="3723477"/>
            <a:ext cx="35880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вверх по лестнице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67132" y="3136613"/>
            <a:ext cx="1286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кухня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82542" y="5076181"/>
            <a:ext cx="1942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48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7467600" cy="5184576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wardrobe –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cupboard – 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chair – 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carpet on the floor – 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TV – 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sofa – 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fridge – </a:t>
            </a:r>
          </a:p>
          <a:p>
            <a:pPr marL="550926" indent="-514350">
              <a:buFont typeface="+mj-lt"/>
              <a:buAutoNum type="arabicPeriod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cooker –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63888" y="548680"/>
            <a:ext cx="3529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одежды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133455"/>
            <a:ext cx="34462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посуды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718230"/>
            <a:ext cx="989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2303005"/>
            <a:ext cx="2763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ковёр на полу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2886714"/>
            <a:ext cx="2036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телевизор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05859" y="3469357"/>
            <a:ext cx="12939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диван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27559" y="4052000"/>
            <a:ext cx="2602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4659428"/>
            <a:ext cx="1302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41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052736"/>
            <a:ext cx="3312368" cy="344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bedroom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living room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bathroom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kitchen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upstairs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downstairs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ru-RU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flat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692696"/>
            <a:ext cx="3798168" cy="397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wardrobe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cupboard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chair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carpet on the floor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TV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sofa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fridge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cooker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35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967" t="20569" r="48760" b="11845"/>
          <a:stretch/>
        </p:blipFill>
        <p:spPr>
          <a:xfrm>
            <a:off x="1979712" y="188640"/>
            <a:ext cx="4536504" cy="632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38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43608" y="224067"/>
            <a:ext cx="66247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Find all the 15 words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4 минуты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8144" y="3919309"/>
            <a:ext cx="3204356" cy="1802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5" y="1268760"/>
            <a:ext cx="5325723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6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107" t="33333" r="42857" b="28571"/>
          <a:stretch/>
        </p:blipFill>
        <p:spPr>
          <a:xfrm>
            <a:off x="1331640" y="980728"/>
            <a:ext cx="555061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9552" y="476672"/>
            <a:ext cx="750783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your works with your neighbor. Check and write the amount of found words.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7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92554" y="287358"/>
            <a:ext cx="750783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your works with your neighbor. Check and write the amount of found words.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1268760"/>
            <a:ext cx="5325723" cy="4896544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187624" y="4437112"/>
            <a:ext cx="2016224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11560" y="3573016"/>
            <a:ext cx="2016224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771800" y="5949280"/>
            <a:ext cx="230425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95736" y="2708920"/>
            <a:ext cx="136815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483768" y="2420888"/>
            <a:ext cx="172819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99592" y="3284984"/>
            <a:ext cx="172819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67944" y="3284984"/>
            <a:ext cx="100811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95736" y="4221088"/>
            <a:ext cx="288032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63517" y="1844824"/>
            <a:ext cx="2312539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771800" y="5373216"/>
            <a:ext cx="230425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403648" y="1412776"/>
            <a:ext cx="0" cy="1296144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436096" y="1700808"/>
            <a:ext cx="0" cy="2736304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195736" y="4797152"/>
            <a:ext cx="230425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707904" y="2132856"/>
            <a:ext cx="1152128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483768" y="2996952"/>
            <a:ext cx="172819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63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5796" y="1770948"/>
            <a:ext cx="2151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There </a:t>
            </a:r>
            <a:r>
              <a:rPr lang="en-US" sz="4000" b="1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</a:t>
            </a:r>
            <a:endParaRPr lang="ru-RU" sz="40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74" y="3212976"/>
            <a:ext cx="24945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There </a:t>
            </a:r>
            <a:r>
              <a:rPr lang="en-US" sz="4000" b="1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sz="4000" b="1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32656"/>
            <a:ext cx="52704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Есть (имеется)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12193" y="1784076"/>
            <a:ext cx="25506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 kitchen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8725" y="3238680"/>
            <a:ext cx="32335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 bedrooms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33893" y="1784076"/>
            <a:ext cx="3488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in the house. 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8144" y="3238680"/>
            <a:ext cx="3488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in the house. 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0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699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There __ a bathroom in 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 </a:t>
            </a:r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house.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628800"/>
            <a:ext cx="3816424" cy="43120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49442" y="559133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78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31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There ___ 2 bedrooms in 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 </a:t>
            </a:r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house.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65227"/>
            <a:ext cx="3384376" cy="25390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720" y="3068960"/>
            <a:ext cx="3646472" cy="27356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9712" y="559133"/>
            <a:ext cx="955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8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1865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There __ a kitchen in </a:t>
            </a:r>
            <a:r>
              <a:rPr lang="en-US" sz="36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 </a:t>
            </a:r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house.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772816"/>
            <a:ext cx="5366491" cy="4032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7744" y="559133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is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8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4078" y="507259"/>
            <a:ext cx="6571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There ____ 4 rooms upstairs.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933056"/>
            <a:ext cx="3489347" cy="20948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340768"/>
            <a:ext cx="2968411" cy="22179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477378"/>
            <a:ext cx="3036571" cy="2268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924944"/>
            <a:ext cx="1866682" cy="32647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04833" y="409869"/>
            <a:ext cx="955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12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0398" y="405078"/>
            <a:ext cx="7212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There ____ 3 rooms downstairs.</a:t>
            </a:r>
            <a:endParaRPr lang="ru-RU" sz="1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96752"/>
            <a:ext cx="3240360" cy="24317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861048"/>
            <a:ext cx="3888432" cy="24284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1063404"/>
            <a:ext cx="3323340" cy="37549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71800" y="355518"/>
            <a:ext cx="955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4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2132856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three rooms in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house.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a garden next to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house.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two bathrooms in the flat.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a sofa in front of the window.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a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pen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on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table.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two beds in the bedroom.</a:t>
            </a:r>
            <a:endParaRPr lang="en-US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980728"/>
            <a:ext cx="500803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the task in your worksheets.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Fill in with “is / are”.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00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2132856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three rooms in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house.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a garden next to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house.</a:t>
            </a: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two bathrooms in the flat.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a sofa in front of the window.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a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pen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on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table.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 two beds in the bedroom.</a:t>
            </a:r>
            <a:endParaRPr lang="en-US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764704"/>
            <a:ext cx="665906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Exchange your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works.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down the amount of right answers.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9888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5775" y="2735153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4" y="3856405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are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2830" y="2402885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is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84616" y="3131676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is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2830" y="3468697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is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88640"/>
            <a:ext cx="471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Guess the topic of our lesson.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/>
          </a:p>
        </p:txBody>
      </p:sp>
      <p:pic>
        <p:nvPicPr>
          <p:cNvPr id="3" name="lv_0_2026012419252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908720"/>
            <a:ext cx="7128792" cy="534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2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666" y="98727"/>
            <a:ext cx="7571184" cy="70609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there in the rooms?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243" y="722199"/>
            <a:ext cx="7715200" cy="72008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picture. Write not less than 6 sentences.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4 минуты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70282" y="4941168"/>
            <a:ext cx="2808312" cy="15796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75656" y="1268760"/>
            <a:ext cx="607570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 in the room.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_____________ in the room.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2686868"/>
            <a:ext cx="6716640" cy="319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7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332656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What is there in the rooms?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052736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>
              <a:spcBef>
                <a:spcPct val="20000"/>
              </a:spcBef>
              <a:buClr>
                <a:srgbClr val="FE8637"/>
              </a:buClr>
              <a:buSzPct val="80000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Exchange your works. Check the works.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9311"/>
            <a:ext cx="7571184" cy="70609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there in the rooms?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243" y="722199"/>
            <a:ext cx="7715200" cy="72008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your works. Check the works.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1268760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 in the room.</a:t>
            </a: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room.</a:t>
            </a: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room.</a:t>
            </a: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a 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room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___________ in the room.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4149080"/>
            <a:ext cx="4248472" cy="20180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59832" y="1268760"/>
            <a:ext cx="1444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kitchen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3378" y="1732119"/>
            <a:ext cx="1183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fridge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63378" y="2163559"/>
            <a:ext cx="1364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cooker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7421" y="2979167"/>
            <a:ext cx="34002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carpet on the floor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59766" y="2607588"/>
            <a:ext cx="1822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cupboard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7421" y="3442526"/>
            <a:ext cx="15440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 chairs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3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967" t="20569" r="48760" b="11845"/>
          <a:stretch/>
        </p:blipFill>
        <p:spPr>
          <a:xfrm>
            <a:off x="3779912" y="260648"/>
            <a:ext cx="4536504" cy="63236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548680"/>
            <a:ext cx="30428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 the scores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put the mark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7993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9" y="188640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Let’s check if we completed the aims 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our lesson?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34076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3143" t="29324" r="42836" b="26690"/>
          <a:stretch/>
        </p:blipFill>
        <p:spPr>
          <a:xfrm>
            <a:off x="1331640" y="1291262"/>
            <a:ext cx="5544616" cy="40324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6852" y="5373216"/>
            <a:ext cx="6328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Learn new words on the topic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House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780928"/>
            <a:ext cx="1413153" cy="141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07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33265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362" t="27791" r="62551" b="16224"/>
          <a:stretch/>
        </p:blipFill>
        <p:spPr>
          <a:xfrm>
            <a:off x="1475656" y="980728"/>
            <a:ext cx="3468060" cy="38884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5517232"/>
            <a:ext cx="7401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Revise the construction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“There is / There are”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2217746"/>
            <a:ext cx="1414395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5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5714" y="375401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84" t="23936" r="28539" b="22669"/>
          <a:stretch/>
        </p:blipFill>
        <p:spPr>
          <a:xfrm>
            <a:off x="699756" y="1052736"/>
            <a:ext cx="7443038" cy="35384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5208" y="5013176"/>
            <a:ext cx="4533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Learn to describe the room.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829198"/>
            <a:ext cx="1414395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7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387" b="11331"/>
          <a:stretch/>
        </p:blipFill>
        <p:spPr>
          <a:xfrm>
            <a:off x="323528" y="980728"/>
            <a:ext cx="3800422" cy="5400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116632"/>
            <a:ext cx="6865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Choose which floor you will live on for now.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4149080"/>
            <a:ext cx="36888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I understoo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very little. 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was difficult for me.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3140968"/>
            <a:ext cx="471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I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understood 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almost everything. 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24136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I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understood 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everything!!! 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291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ия\Desktop\87257951_601FUzpWsGDPS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76672"/>
            <a:ext cx="8877300" cy="5892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621510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8000">
                  <a:solidFill>
                    <a:schemeClr val="accent1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My house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764704"/>
            <a:ext cx="61554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East or West, home is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450" t="11916" r="5634" b="13436"/>
          <a:stretch/>
        </p:blipFill>
        <p:spPr>
          <a:xfrm>
            <a:off x="1403648" y="2204864"/>
            <a:ext cx="43924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2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87648"/>
            <a:ext cx="82396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Look at these pictures and try to formulate the aims 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our lesson.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34076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3143" t="29324" r="42836" b="26690"/>
          <a:stretch/>
        </p:blipFill>
        <p:spPr>
          <a:xfrm>
            <a:off x="1331640" y="1291262"/>
            <a:ext cx="5544616" cy="403244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39459" y="5517232"/>
            <a:ext cx="6328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Learn new words on the topic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House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20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332656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517232"/>
            <a:ext cx="7401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Revise the construction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“There is / There are”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362" t="27791" r="62551" b="16224"/>
          <a:stretch/>
        </p:blipFill>
        <p:spPr>
          <a:xfrm>
            <a:off x="1979712" y="1196752"/>
            <a:ext cx="3468060" cy="3888432"/>
          </a:xfrm>
          <a:prstGeom prst="rect">
            <a:avLst/>
          </a:prstGeom>
        </p:spPr>
      </p:pic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6300192" y="1988840"/>
            <a:ext cx="1944216" cy="208823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1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5714" y="375401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5208" y="5013176"/>
            <a:ext cx="4533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Learn to describe the room.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84" t="23936" r="28539" b="22669"/>
          <a:stretch/>
        </p:blipFill>
        <p:spPr>
          <a:xfrm>
            <a:off x="699756" y="1052736"/>
            <a:ext cx="7443038" cy="353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4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750</TotalTime>
  <Words>870</Words>
  <Application>Microsoft Office PowerPoint</Application>
  <PresentationFormat>Экран (4:3)</PresentationFormat>
  <Paragraphs>174</Paragraphs>
  <Slides>47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4" baseType="lpstr">
      <vt:lpstr>Arial</vt:lpstr>
      <vt:lpstr>Calibri</vt:lpstr>
      <vt:lpstr>Franklin Gothic Book</vt:lpstr>
      <vt:lpstr>Symbol</vt:lpstr>
      <vt:lpstr>Times New Roman</vt:lpstr>
      <vt:lpstr>Wingdings 2</vt:lpstr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 living room - гостиная</vt:lpstr>
      <vt:lpstr>a bedroom - спальня</vt:lpstr>
      <vt:lpstr>a kitchen - кухня</vt:lpstr>
      <vt:lpstr>a bathroom – ванная комната</vt:lpstr>
      <vt:lpstr>Презентация PowerPoint</vt:lpstr>
      <vt:lpstr>a sofa - диван</vt:lpstr>
      <vt:lpstr>a bed - кровать</vt:lpstr>
      <vt:lpstr>Презентация PowerPoint</vt:lpstr>
      <vt:lpstr>a chair - стул</vt:lpstr>
      <vt:lpstr>a carpet on the floor –  ковёр на полу</vt:lpstr>
      <vt:lpstr>a wardrobe – шкаф для одежды</vt:lpstr>
      <vt:lpstr>a cupboard – шкаф для посуды</vt:lpstr>
      <vt:lpstr>a fridge – холодильник</vt:lpstr>
      <vt:lpstr>a cooker – плита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What is there in the rooms?</vt:lpstr>
      <vt:lpstr>Презентация PowerPoint</vt:lpstr>
      <vt:lpstr>What is there in the rooms?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ДОМ</cp:lastModifiedBy>
  <cp:revision>61</cp:revision>
  <dcterms:created xsi:type="dcterms:W3CDTF">2013-10-15T19:06:47Z</dcterms:created>
  <dcterms:modified xsi:type="dcterms:W3CDTF">2026-03-07T06:06:38Z</dcterms:modified>
</cp:coreProperties>
</file>