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3" r:id="rId2"/>
    <p:sldId id="297" r:id="rId3"/>
    <p:sldId id="294" r:id="rId4"/>
    <p:sldId id="298" r:id="rId5"/>
    <p:sldId id="256" r:id="rId6"/>
    <p:sldId id="325" r:id="rId7"/>
    <p:sldId id="299" r:id="rId8"/>
    <p:sldId id="300" r:id="rId9"/>
    <p:sldId id="301" r:id="rId10"/>
    <p:sldId id="290" r:id="rId11"/>
    <p:sldId id="258" r:id="rId12"/>
    <p:sldId id="259" r:id="rId13"/>
    <p:sldId id="261" r:id="rId14"/>
    <p:sldId id="257" r:id="rId15"/>
    <p:sldId id="276" r:id="rId16"/>
    <p:sldId id="264" r:id="rId17"/>
    <p:sldId id="280" r:id="rId18"/>
    <p:sldId id="277" r:id="rId19"/>
    <p:sldId id="266" r:id="rId20"/>
    <p:sldId id="267" r:id="rId21"/>
    <p:sldId id="269" r:id="rId22"/>
    <p:sldId id="279" r:id="rId23"/>
    <p:sldId id="281" r:id="rId24"/>
    <p:sldId id="282" r:id="rId25"/>
    <p:sldId id="283" r:id="rId26"/>
    <p:sldId id="284" r:id="rId27"/>
    <p:sldId id="293" r:id="rId28"/>
    <p:sldId id="321" r:id="rId29"/>
    <p:sldId id="306" r:id="rId30"/>
    <p:sldId id="314" r:id="rId31"/>
    <p:sldId id="317" r:id="rId32"/>
    <p:sldId id="302" r:id="rId33"/>
    <p:sldId id="307" r:id="rId34"/>
    <p:sldId id="304" r:id="rId35"/>
    <p:sldId id="303" r:id="rId36"/>
    <p:sldId id="305" r:id="rId37"/>
    <p:sldId id="308" r:id="rId38"/>
    <p:sldId id="315" r:id="rId39"/>
    <p:sldId id="318" r:id="rId40"/>
    <p:sldId id="286" r:id="rId41"/>
    <p:sldId id="320" r:id="rId42"/>
    <p:sldId id="319" r:id="rId43"/>
    <p:sldId id="322" r:id="rId44"/>
    <p:sldId id="311" r:id="rId45"/>
    <p:sldId id="312" r:id="rId46"/>
    <p:sldId id="313" r:id="rId47"/>
    <p:sldId id="32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EA3194C-563C-46EC-B019-6B95B831EBFE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0415611-0765-4AEB-97B1-88604627EB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908720"/>
            <a:ext cx="7488832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МАОУ «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Артинский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лицей»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Оксак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Галина Николаевна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Учитель английского языка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Категория: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Высшая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«Дом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06782"/>
            <a:ext cx="7886700" cy="2331720"/>
          </a:xfrm>
        </p:spPr>
        <p:txBody>
          <a:bodyPr>
            <a:normAutofit/>
          </a:bodyPr>
          <a:lstStyle/>
          <a:p>
            <a:pPr marL="0" marR="67151" indent="0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[ŋ]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ki</a:t>
            </a:r>
            <a:r>
              <a:rPr lang="en-US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ri</a:t>
            </a:r>
            <a:r>
              <a:rPr lang="en-US" sz="3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ru-RU" sz="3600" b="1" u="sng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67151" indent="0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[θ]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   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ank    pa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ma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</a:p>
          <a:p>
            <a:pPr marL="0" marR="67151" indent="0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ð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  wi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fa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   mo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764704"/>
            <a:ext cx="4246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Phonetic warm-up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a living room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- гостиная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83125993_3925073_2270381920x1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571612"/>
            <a:ext cx="8001056" cy="50020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a bedroom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- спальня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80" t="13238" r="-1181" b="12135"/>
          <a:stretch/>
        </p:blipFill>
        <p:spPr>
          <a:xfrm>
            <a:off x="1691680" y="1556792"/>
            <a:ext cx="5403480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 kitchen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 - кухня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784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571612"/>
            <a:ext cx="6643734" cy="49879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792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 bathroom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– ванная комната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4683"/>
          <a:stretch/>
        </p:blipFill>
        <p:spPr>
          <a:xfrm>
            <a:off x="2339752" y="1403648"/>
            <a:ext cx="4226091" cy="4774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620688"/>
            <a:ext cx="4896544" cy="50405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вверх по лестнице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5394176" cy="40456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5602424"/>
            <a:ext cx="4176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0624" lvl="0" indent="-384048">
              <a:spcBef>
                <a:spcPct val="20000"/>
              </a:spcBef>
              <a:buClr>
                <a:srgbClr val="FE8637"/>
              </a:buClr>
              <a:buSzPct val="80000"/>
              <a:buFont typeface="Wingdings 2"/>
              <a:buChar char=""/>
            </a:pPr>
            <a:r>
              <a:rPr lang="ru-RU" sz="3200" b="1" dirty="0" smtClean="0">
                <a:solidFill>
                  <a:prstClr val="black"/>
                </a:solidFill>
              </a:rPr>
              <a:t>вниз </a:t>
            </a:r>
            <a:r>
              <a:rPr lang="ru-RU" sz="3200" b="1" dirty="0">
                <a:solidFill>
                  <a:prstClr val="black"/>
                </a:solidFill>
              </a:rPr>
              <a:t>по лестнице</a:t>
            </a:r>
          </a:p>
        </p:txBody>
      </p:sp>
    </p:spTree>
    <p:extLst>
      <p:ext uri="{BB962C8B-B14F-4D97-AF65-F5344CB8AC3E}">
        <p14:creationId xmlns:p14="http://schemas.microsoft.com/office/powerpoint/2010/main" val="263236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sofa</a:t>
            </a:r>
            <a:r>
              <a:rPr lang="ru-RU" dirty="0" smtClean="0"/>
              <a:t> - диван</a:t>
            </a:r>
            <a:endParaRPr lang="ru-RU" dirty="0"/>
          </a:p>
        </p:txBody>
      </p:sp>
      <p:pic>
        <p:nvPicPr>
          <p:cNvPr id="4" name="Содержимое 3" descr="0-ooo-yukor-mebel-dlya-domov-ofisov-gostinits-barov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1720056"/>
            <a:ext cx="5715000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bed</a:t>
            </a:r>
            <a:r>
              <a:rPr lang="ru-RU" dirty="0" smtClean="0"/>
              <a:t> - кровать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44824"/>
            <a:ext cx="5472608" cy="41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6014442" cy="40096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7744" y="620688"/>
            <a:ext cx="428675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dirty="0">
                <a:solidFill>
                  <a:prstClr val="black"/>
                </a:solidFill>
                <a:latin typeface="Franklin Gothic Book"/>
                <a:ea typeface="+mj-ea"/>
                <a:cs typeface="+mj-cs"/>
              </a:rPr>
              <a:t>a </a:t>
            </a:r>
            <a:r>
              <a:rPr lang="en-US" sz="4600" dirty="0" smtClean="0">
                <a:solidFill>
                  <a:prstClr val="black"/>
                </a:solidFill>
                <a:latin typeface="Franklin Gothic Book"/>
                <a:ea typeface="+mj-ea"/>
                <a:cs typeface="+mj-cs"/>
              </a:rPr>
              <a:t>TV</a:t>
            </a:r>
            <a:r>
              <a:rPr lang="ru-RU" sz="4600" dirty="0" smtClean="0">
                <a:solidFill>
                  <a:prstClr val="black"/>
                </a:solidFill>
                <a:latin typeface="Franklin Gothic Book"/>
                <a:ea typeface="+mj-ea"/>
                <a:cs typeface="+mj-cs"/>
              </a:rPr>
              <a:t> </a:t>
            </a:r>
            <a:r>
              <a:rPr lang="ru-RU" sz="4600" dirty="0">
                <a:solidFill>
                  <a:prstClr val="black"/>
                </a:solidFill>
                <a:latin typeface="Franklin Gothic Book"/>
                <a:ea typeface="+mj-ea"/>
                <a:cs typeface="+mj-cs"/>
              </a:rPr>
              <a:t>- </a:t>
            </a:r>
            <a:r>
              <a:rPr lang="ru-RU" sz="4600" dirty="0" smtClean="0">
                <a:solidFill>
                  <a:prstClr val="black"/>
                </a:solidFill>
                <a:latin typeface="Franklin Gothic Book"/>
                <a:ea typeface="+mj-ea"/>
                <a:cs typeface="+mj-cs"/>
              </a:rPr>
              <a:t>телевизор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70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chair - </a:t>
            </a:r>
            <a:r>
              <a:rPr lang="ru-RU" dirty="0" smtClean="0"/>
              <a:t>стул</a:t>
            </a:r>
            <a:endParaRPr lang="ru-RU" dirty="0"/>
          </a:p>
        </p:txBody>
      </p:sp>
      <p:pic>
        <p:nvPicPr>
          <p:cNvPr id="4" name="Содержимое 3" descr="1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285860"/>
            <a:ext cx="3857652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772816"/>
            <a:ext cx="7992888" cy="4571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урока: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пройденный грамматический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материал, отработать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употребление конструкции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утвердительных предложениях.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и организовать первичную отработку лексики по теме «Дом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монологической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речи: учиться описывать дом и обстановку комнат на английском языке.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тренировать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логическое мышление (сопоставление, классификация предметов мебели, комнат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анализировать и синтезировать информацию (составление предложений по картинкам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память и внимание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словами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иллюстрациями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языковую догадку (понимание значений слов по контексту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положительное отношение к </a:t>
            </a:r>
            <a:r>
              <a:rPr 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своему </a:t>
            </a: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дому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к изучению иностранного язык.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3910" y="188640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</a:t>
            </a:r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коммуникативной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 учащихся в рамках темы «Дом» с использованием конструкции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урока: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урок открытия нового знания</a:t>
            </a:r>
          </a:p>
        </p:txBody>
      </p:sp>
    </p:spTree>
    <p:extLst>
      <p:ext uri="{BB962C8B-B14F-4D97-AF65-F5344CB8AC3E}">
        <p14:creationId xmlns:p14="http://schemas.microsoft.com/office/powerpoint/2010/main" val="2873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carpet on the floor –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</a:t>
            </a:r>
            <a:r>
              <a:rPr lang="ru-RU" dirty="0" smtClean="0"/>
              <a:t>ковёр на полу</a:t>
            </a:r>
            <a:endParaRPr lang="ru-RU" dirty="0"/>
          </a:p>
        </p:txBody>
      </p:sp>
      <p:pic>
        <p:nvPicPr>
          <p:cNvPr id="4" name="Содержимое 3" descr="1-magazin-kovrov-carpets-house-kupit-kover-kovry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844824"/>
            <a:ext cx="4586282" cy="4586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wardrobe </a:t>
            </a:r>
            <a:r>
              <a:rPr lang="ru-RU" dirty="0" smtClean="0"/>
              <a:t>– шкаф для одежды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61" t="7017" r="3512" b="8775"/>
          <a:stretch/>
        </p:blipFill>
        <p:spPr>
          <a:xfrm>
            <a:off x="1691680" y="1268760"/>
            <a:ext cx="4608512" cy="5104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cupboard </a:t>
            </a:r>
            <a:r>
              <a:rPr lang="ru-RU" dirty="0" smtClean="0"/>
              <a:t>– шкаф для посуды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708" r="6654" b="2764"/>
          <a:stretch/>
        </p:blipFill>
        <p:spPr>
          <a:xfrm>
            <a:off x="2267744" y="1484784"/>
            <a:ext cx="4320480" cy="46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 fridge </a:t>
            </a:r>
            <a:r>
              <a:rPr lang="ru-RU" dirty="0" smtClean="0"/>
              <a:t>– холодильник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424401"/>
            <a:ext cx="4700464" cy="47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 cooker </a:t>
            </a:r>
            <a:r>
              <a:rPr lang="ru-RU" dirty="0" smtClean="0"/>
              <a:t>– плита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28800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4370070" cy="4608512"/>
          </a:xfrm>
        </p:spPr>
        <p:txBody>
          <a:bodyPr>
            <a:normAutofit/>
          </a:bodyPr>
          <a:lstStyle/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bedroom –</a:t>
            </a:r>
          </a:p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living room – </a:t>
            </a:r>
          </a:p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bathroom – </a:t>
            </a:r>
          </a:p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kitchen – </a:t>
            </a:r>
          </a:p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upstairs – </a:t>
            </a:r>
          </a:p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downstairs –</a:t>
            </a:r>
          </a:p>
          <a:p>
            <a:pPr marL="779526" indent="-742950"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flat –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1080853"/>
            <a:ext cx="17207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10056" y="1772816"/>
            <a:ext cx="1852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7455" y="2464779"/>
            <a:ext cx="1513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ванная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6799" y="4396637"/>
            <a:ext cx="3390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 по лестнице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29288" y="3723477"/>
            <a:ext cx="3588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вверх по лестнице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67132" y="3136613"/>
            <a:ext cx="1286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82542" y="5076181"/>
            <a:ext cx="194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4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7467600" cy="5184576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wardrobe –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cupboard – 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chair – 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carpet on the floor – 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TV – 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sofa – 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fridge – 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cooker –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548680"/>
            <a:ext cx="3529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1133455"/>
            <a:ext cx="3446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посуды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718230"/>
            <a:ext cx="989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303005"/>
            <a:ext cx="2763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ковёр на полу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2886714"/>
            <a:ext cx="2036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05859" y="3469357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диван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27559" y="4052000"/>
            <a:ext cx="2602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659428"/>
            <a:ext cx="1302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052736"/>
            <a:ext cx="3312368" cy="344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bedroom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 room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bathroom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kitchen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upstairs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downstairs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ru-R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flat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692696"/>
            <a:ext cx="3798168" cy="397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wardrobe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cupboard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chair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carpet on the floor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TV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sofa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fridge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8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cooker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967" t="20569" r="48760" b="11845"/>
          <a:stretch/>
        </p:blipFill>
        <p:spPr>
          <a:xfrm>
            <a:off x="1979712" y="188640"/>
            <a:ext cx="4536504" cy="63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8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3608" y="224067"/>
            <a:ext cx="66247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Find all the 15 words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4 минут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3919309"/>
            <a:ext cx="3204356" cy="1802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5" y="1268760"/>
            <a:ext cx="532572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107" t="33333" r="42857" b="28571"/>
          <a:stretch/>
        </p:blipFill>
        <p:spPr>
          <a:xfrm>
            <a:off x="1331640" y="980728"/>
            <a:ext cx="555061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476672"/>
            <a:ext cx="7507837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your works with your neighbor. Check and write the amount of found words.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2554" y="287358"/>
            <a:ext cx="7507837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your works with your neighbor. Check and write the amount of found words.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268760"/>
            <a:ext cx="5325723" cy="4896544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187624" y="4437112"/>
            <a:ext cx="201622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11560" y="3573016"/>
            <a:ext cx="201622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71800" y="5949280"/>
            <a:ext cx="23042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195736" y="2708920"/>
            <a:ext cx="136815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483768" y="2420888"/>
            <a:ext cx="172819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99592" y="3284984"/>
            <a:ext cx="172819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067944" y="3284984"/>
            <a:ext cx="100811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195736" y="4221088"/>
            <a:ext cx="288032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763517" y="1844824"/>
            <a:ext cx="231253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71800" y="5373216"/>
            <a:ext cx="23042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403648" y="1412776"/>
            <a:ext cx="0" cy="129614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436096" y="1700808"/>
            <a:ext cx="0" cy="273630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195736" y="4797152"/>
            <a:ext cx="23042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707904" y="2132856"/>
            <a:ext cx="115212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483768" y="2996952"/>
            <a:ext cx="172819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6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5796" y="1770948"/>
            <a:ext cx="21515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ru-RU" sz="40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274" y="3212976"/>
            <a:ext cx="2494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There </a:t>
            </a:r>
            <a:r>
              <a:rPr lang="en-US" sz="4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sz="40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32656"/>
            <a:ext cx="52704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Есть (имеется)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12193" y="1784076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 kitchen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8725" y="3238680"/>
            <a:ext cx="3233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2 bedrooms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3893" y="1784076"/>
            <a:ext cx="3488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house. 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3238680"/>
            <a:ext cx="3488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 the house. </a:t>
            </a:r>
            <a:endParaRPr lang="ru-R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699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There __ a bathroom in 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house.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628800"/>
            <a:ext cx="3816424" cy="4312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49442" y="559133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78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315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There ___ 2 bedrooms in 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house.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65227"/>
            <a:ext cx="3384376" cy="2539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20" y="3068960"/>
            <a:ext cx="3646472" cy="27356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559133"/>
            <a:ext cx="955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8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186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There __ a kitchen in 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house.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72816"/>
            <a:ext cx="5366491" cy="4032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559133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4078" y="507259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There ____ 4 rooms upstairs.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933056"/>
            <a:ext cx="3489347" cy="2094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340768"/>
            <a:ext cx="2968411" cy="2217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77378"/>
            <a:ext cx="3036571" cy="2268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924944"/>
            <a:ext cx="1866682" cy="3264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04833" y="409869"/>
            <a:ext cx="955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0398" y="405078"/>
            <a:ext cx="7212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There ____ 3 rooms downstairs.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3240360" cy="2431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861048"/>
            <a:ext cx="3888432" cy="2428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063404"/>
            <a:ext cx="3323340" cy="37549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1800" y="355518"/>
            <a:ext cx="955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132856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three rooms in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house.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a garden next to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house.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two bathrooms in the flat.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a sofa in front of the window.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a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on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table.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two beds in the bedroom.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980728"/>
            <a:ext cx="50080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task in your worksheets.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with “is / are”.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0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132856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three rooms in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house.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a garden next to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house.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two bathrooms in the flat.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a sofa in front of the window.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a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on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table.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______ two beds in the bedroom.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764704"/>
            <a:ext cx="66590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 your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works.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down the amount of right answers.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988840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5" y="2735153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4" y="3856405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2830" y="2402885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84616" y="3131676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2830" y="3468697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is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88640"/>
            <a:ext cx="4716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Guess the topic of our lesson.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dirty="0"/>
          </a:p>
        </p:txBody>
      </p:sp>
      <p:pic>
        <p:nvPicPr>
          <p:cNvPr id="3" name="lv_0_202601241925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908720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666" y="98727"/>
            <a:ext cx="7571184" cy="70609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there in the rooms?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243" y="722199"/>
            <a:ext cx="7715200" cy="72008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picture. Write not less than 6 sentences.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4 минут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282" y="4941168"/>
            <a:ext cx="2808312" cy="15796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5656" y="1268760"/>
            <a:ext cx="607570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in the room.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_____________ in the room.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86868"/>
            <a:ext cx="6716640" cy="31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332656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is there in the rooms?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05273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>
              <a:spcBef>
                <a:spcPct val="20000"/>
              </a:spcBef>
              <a:buClr>
                <a:srgbClr val="FE8637"/>
              </a:buClr>
              <a:buSzPct val="80000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 your works. Check the works.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9311"/>
            <a:ext cx="7571184" cy="70609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there in the rooms?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243" y="722199"/>
            <a:ext cx="7715200" cy="72008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your works. Check the works.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268760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 in the room.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___________ in the room.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149080"/>
            <a:ext cx="4248472" cy="2018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9832" y="1268760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kitchen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3378" y="1732119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fridge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3378" y="2163559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cooker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7421" y="2979167"/>
            <a:ext cx="3400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carpet on the floor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9766" y="2607588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cupboard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7421" y="3442526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2 chairs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967" t="20569" r="48760" b="11845"/>
          <a:stretch/>
        </p:blipFill>
        <p:spPr>
          <a:xfrm>
            <a:off x="3779912" y="260648"/>
            <a:ext cx="4536504" cy="63236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30428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 the scores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put the mark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799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9" y="188640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Let’s check if we completed the aims 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our lesson?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143" t="29324" r="42836" b="26690"/>
          <a:stretch/>
        </p:blipFill>
        <p:spPr>
          <a:xfrm>
            <a:off x="1331640" y="1291262"/>
            <a:ext cx="5544616" cy="4032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6852" y="5373216"/>
            <a:ext cx="6328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new words on the topic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House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80928"/>
            <a:ext cx="1413153" cy="14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265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62" t="27791" r="62551" b="16224"/>
          <a:stretch/>
        </p:blipFill>
        <p:spPr>
          <a:xfrm>
            <a:off x="1475656" y="980728"/>
            <a:ext cx="3468060" cy="3888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5517232"/>
            <a:ext cx="7401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Revise the construction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/ There are”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217746"/>
            <a:ext cx="14143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5714" y="37540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84" t="23936" r="28539" b="22669"/>
          <a:stretch/>
        </p:blipFill>
        <p:spPr>
          <a:xfrm>
            <a:off x="699756" y="1052736"/>
            <a:ext cx="7443038" cy="35384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5208" y="5013176"/>
            <a:ext cx="453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to describe the room.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829198"/>
            <a:ext cx="14143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387" b="11331"/>
          <a:stretch/>
        </p:blipFill>
        <p:spPr>
          <a:xfrm>
            <a:off x="323528" y="980728"/>
            <a:ext cx="3800422" cy="5400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2" y="116632"/>
            <a:ext cx="6865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which floor you will live on for now.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4149080"/>
            <a:ext cx="3688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I understoo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very little.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was difficult for me.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3140968"/>
            <a:ext cx="471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I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understood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everything.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24136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I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understood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everything!!!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9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87257951_601FUzpWsGDPS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476672"/>
            <a:ext cx="8877300" cy="5892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62151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8000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My 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764704"/>
            <a:ext cx="6155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or West, home is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450" t="11916" r="5634" b="13436"/>
          <a:stretch/>
        </p:blipFill>
        <p:spPr>
          <a:xfrm>
            <a:off x="1403648" y="2204864"/>
            <a:ext cx="43924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2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87648"/>
            <a:ext cx="82396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 at these pictures and try to formulate the aims 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our lesson.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143" t="29324" r="42836" b="26690"/>
          <a:stretch/>
        </p:blipFill>
        <p:spPr>
          <a:xfrm>
            <a:off x="1331640" y="1291262"/>
            <a:ext cx="5544616" cy="40324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39459" y="5517232"/>
            <a:ext cx="6328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new words on the topic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House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20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265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517232"/>
            <a:ext cx="7401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Revise the construction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“There is / There are”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62" t="27791" r="62551" b="16224"/>
          <a:stretch/>
        </p:blipFill>
        <p:spPr>
          <a:xfrm>
            <a:off x="1979712" y="1196752"/>
            <a:ext cx="3468060" cy="3888432"/>
          </a:xfrm>
          <a:prstGeom prst="rect">
            <a:avLst/>
          </a:prstGeom>
        </p:spPr>
      </p:pic>
      <p:sp>
        <p:nvSpPr>
          <p:cNvPr id="3" name="Управляющая кнопка: справка 2">
            <a:hlinkClick r:id="" action="ppaction://noaction" highlightClick="1"/>
          </p:cNvPr>
          <p:cNvSpPr/>
          <p:nvPr/>
        </p:nvSpPr>
        <p:spPr>
          <a:xfrm>
            <a:off x="6300192" y="1988840"/>
            <a:ext cx="1944216" cy="208823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5714" y="37540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5208" y="5013176"/>
            <a:ext cx="453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to describe the room.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84" t="23936" r="28539" b="22669"/>
          <a:stretch/>
        </p:blipFill>
        <p:spPr>
          <a:xfrm>
            <a:off x="699756" y="1052736"/>
            <a:ext cx="7443038" cy="35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750</TotalTime>
  <Words>870</Words>
  <Application>Microsoft Office PowerPoint</Application>
  <PresentationFormat>Экран (4:3)</PresentationFormat>
  <Paragraphs>174</Paragraphs>
  <Slides>47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Franklin Gothic Book</vt:lpstr>
      <vt:lpstr>Symbol</vt:lpstr>
      <vt:lpstr>Times New Roman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 living room - гостиная</vt:lpstr>
      <vt:lpstr>a bedroom - спальня</vt:lpstr>
      <vt:lpstr>a kitchen - кухня</vt:lpstr>
      <vt:lpstr>a bathroom – ванная комната</vt:lpstr>
      <vt:lpstr>Презентация PowerPoint</vt:lpstr>
      <vt:lpstr>a sofa - диван</vt:lpstr>
      <vt:lpstr>a bed - кровать</vt:lpstr>
      <vt:lpstr>Презентация PowerPoint</vt:lpstr>
      <vt:lpstr>a chair - стул</vt:lpstr>
      <vt:lpstr>a carpet on the floor –  ковёр на полу</vt:lpstr>
      <vt:lpstr>a wardrobe – шкаф для одежды</vt:lpstr>
      <vt:lpstr>a cupboard – шкаф для посуды</vt:lpstr>
      <vt:lpstr>a fridge – холодильник</vt:lpstr>
      <vt:lpstr>a cooker – плита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is there in the rooms?</vt:lpstr>
      <vt:lpstr>Презентация PowerPoint</vt:lpstr>
      <vt:lpstr>What is there in the rooms?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ДОМ</cp:lastModifiedBy>
  <cp:revision>61</cp:revision>
  <dcterms:created xsi:type="dcterms:W3CDTF">2013-10-15T19:06:47Z</dcterms:created>
  <dcterms:modified xsi:type="dcterms:W3CDTF">2026-03-07T06:06:38Z</dcterms:modified>
</cp:coreProperties>
</file>