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73" r:id="rId4"/>
    <p:sldId id="257" r:id="rId5"/>
    <p:sldId id="259" r:id="rId6"/>
    <p:sldId id="274" r:id="rId7"/>
    <p:sldId id="263" r:id="rId8"/>
    <p:sldId id="260" r:id="rId9"/>
    <p:sldId id="275" r:id="rId10"/>
    <p:sldId id="258" r:id="rId11"/>
    <p:sldId id="261" r:id="rId12"/>
    <p:sldId id="276" r:id="rId13"/>
    <p:sldId id="262" r:id="rId14"/>
    <p:sldId id="267" r:id="rId15"/>
    <p:sldId id="27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9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BD41-849D-4CF7-B797-225309610B62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2BB11-2EAB-47E6-AB0F-FE1184303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62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669B-B084-4255-AAA5-2DA6145C751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79C80-3CE3-433D-A676-E2541C50C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79C80-3CE3-433D-A676-E2541C50C4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9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33" y="3167063"/>
            <a:ext cx="590126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119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993900"/>
            <a:ext cx="206163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8" descr="a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9" descr="b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419600"/>
            <a:ext cx="85344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15000"/>
            <a:ext cx="853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1"/>
            <a:ext cx="2844800" cy="168275"/>
          </a:xfrm>
        </p:spPr>
        <p:txBody>
          <a:bodyPr/>
          <a:lstStyle>
            <a:lvl1pPr>
              <a:defRPr smtClean="0"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1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40800" y="6477001"/>
            <a:ext cx="3048000" cy="168275"/>
          </a:xfrm>
        </p:spPr>
        <p:txBody>
          <a:bodyPr/>
          <a:lstStyle>
            <a:lvl1pPr algn="r">
              <a:defRPr smtClean="0"/>
            </a:lvl1pPr>
          </a:lstStyle>
          <a:p>
            <a:endParaRPr lang="ru-RU"/>
          </a:p>
        </p:txBody>
      </p:sp>
      <p:sp>
        <p:nvSpPr>
          <p:cNvPr id="1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0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7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9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4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6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4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1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7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1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1"/>
            <a:ext cx="1219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392D1C1-BDE4-42A1-9AE5-A82A78DB570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3732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4EBA43-72E4-4DE6-8169-532EFBDEF73F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1"/>
            <a:ext cx="10972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1" y="328613"/>
            <a:ext cx="12573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0" y="1371601"/>
            <a:ext cx="11006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877" y="1263162"/>
            <a:ext cx="7362092" cy="350813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Социальная практика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базе обсерватории «Арти»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5240214"/>
            <a:ext cx="5888892" cy="1113693"/>
          </a:xfrm>
        </p:spPr>
        <p:txBody>
          <a:bodyPr/>
          <a:lstStyle/>
          <a:p>
            <a:r>
              <a:rPr lang="ru-RU" dirty="0"/>
              <a:t>Руководители:</a:t>
            </a:r>
          </a:p>
          <a:p>
            <a:r>
              <a:rPr lang="ru-RU" dirty="0" err="1"/>
              <a:t>Кусонский</a:t>
            </a:r>
            <a:r>
              <a:rPr lang="ru-RU" dirty="0"/>
              <a:t> Олег Александрович</a:t>
            </a:r>
          </a:p>
          <a:p>
            <a:r>
              <a:rPr lang="ru-RU" dirty="0" err="1"/>
              <a:t>Бугуева</a:t>
            </a:r>
            <a:r>
              <a:rPr lang="ru-RU" dirty="0"/>
              <a:t> Фаина Федоровна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1"/>
            <a:ext cx="12192000" cy="65649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kern="0" dirty="0">
                <a:solidFill>
                  <a:schemeClr val="tx1"/>
                </a:solidFill>
              </a:rPr>
              <a:t>Муниципальное автономное общеобразовательное учреждение «Артинский лицей»</a:t>
            </a:r>
          </a:p>
          <a:p>
            <a:pPr algn="ctr"/>
            <a:r>
              <a:rPr lang="ru-RU" kern="0" dirty="0">
                <a:solidFill>
                  <a:schemeClr val="tx1"/>
                </a:solidFill>
              </a:rPr>
              <a:t>Институт геофизики им. Ю.П. </a:t>
            </a:r>
            <a:r>
              <a:rPr lang="ru-RU" kern="0" dirty="0" err="1">
                <a:solidFill>
                  <a:schemeClr val="tx1"/>
                </a:solidFill>
              </a:rPr>
              <a:t>Булашевича</a:t>
            </a:r>
            <a:r>
              <a:rPr lang="ru-RU" kern="0" dirty="0">
                <a:solidFill>
                  <a:schemeClr val="tx1"/>
                </a:solidFill>
              </a:rPr>
              <a:t> </a:t>
            </a:r>
            <a:r>
              <a:rPr lang="ru-RU" kern="0" dirty="0" err="1">
                <a:solidFill>
                  <a:schemeClr val="tx1"/>
                </a:solidFill>
              </a:rPr>
              <a:t>УрО</a:t>
            </a:r>
            <a:r>
              <a:rPr lang="ru-RU" kern="0" dirty="0">
                <a:solidFill>
                  <a:schemeClr val="tx1"/>
                </a:solidFill>
              </a:rPr>
              <a:t> РАН</a:t>
            </a:r>
          </a:p>
        </p:txBody>
      </p:sp>
    </p:spTree>
    <p:extLst>
      <p:ext uri="{BB962C8B-B14F-4D97-AF65-F5344CB8AC3E}">
        <p14:creationId xmlns:p14="http://schemas.microsoft.com/office/powerpoint/2010/main" val="1338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2: Магнитная станция</a:t>
            </a:r>
          </a:p>
        </p:txBody>
      </p:sp>
      <p:pic>
        <p:nvPicPr>
          <p:cNvPr id="4" name="Объект 3" descr="C:\Users\magnit.MAG-5\Desktop\проект Саше\media\image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8" y="1254415"/>
            <a:ext cx="5180571" cy="327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2864" y="46839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u="none" strike="noStrike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здание магнитной и сейсмической станций (фото из: </a:t>
            </a:r>
            <a:r>
              <a:rPr lang="ru-RU" b="1" i="0" u="none" strike="noStrike" kern="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Рыцк</a:t>
            </a:r>
            <a:r>
              <a:rPr lang="ru-RU" b="1" i="0" u="none" strike="noStrike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др., 1973)</a:t>
            </a:r>
            <a:endParaRPr lang="ru-RU" dirty="0"/>
          </a:p>
        </p:txBody>
      </p:sp>
      <p:pic>
        <p:nvPicPr>
          <p:cNvPr id="6" name="Picture 4" descr="PICT02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>
            <a:fillRect/>
          </a:stretch>
        </p:blipFill>
        <p:spPr bwMode="auto">
          <a:xfrm>
            <a:off x="6728328" y="1254415"/>
            <a:ext cx="4723094" cy="32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61542" y="4683931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Техническое здание. Фото 2016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67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10972800" cy="568104"/>
          </a:xfrm>
        </p:spPr>
        <p:txBody>
          <a:bodyPr/>
          <a:lstStyle/>
          <a:p>
            <a:r>
              <a:rPr lang="ru-RU" sz="3200" dirty="0"/>
              <a:t>Построение карты магнитных изолиний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3" y="922357"/>
            <a:ext cx="5353964" cy="4015473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03F2FE3D-C378-4E06-9EFA-11DD23310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7" y="1461078"/>
            <a:ext cx="5816430" cy="4360300"/>
          </a:xfrm>
        </p:spPr>
      </p:pic>
    </p:spTree>
    <p:extLst>
      <p:ext uri="{BB962C8B-B14F-4D97-AF65-F5344CB8AC3E}">
        <p14:creationId xmlns:p14="http://schemas.microsoft.com/office/powerpoint/2010/main" val="12526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9FBF3-28B3-4D68-A890-25225EBF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 для расчета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6F61C-9419-492A-8B42-000CAC33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09" y="1096964"/>
            <a:ext cx="3704492" cy="477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ПВХ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Широта       Долгота        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           </a:t>
            </a: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Азигулово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56.5301317   58.3278283      783.46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    56.4300867   58.5691017      446.40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Байбулда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56.1384000   58.4430000       21.29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56.2928150   58.3618133      709.38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Березовка_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56.2308850   58.9180367       66.90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Бобино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56.0490750   58.4530383      -51.37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Бочкари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56.3700767   58.3846200      832.20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Бугалыш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56.2682843   57.9949128      747.95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Верхний_Баяк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56.5301867   57.9467300      766.96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Волково_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56.3863889   58.3466666      942.76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Голенищево_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56.3258883   58.0831433     1015.82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Головино_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56.4564283   58.2770194     1045.21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Евалак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56.3267993   58.4374577      648.14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Кадочниково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56.4756761   58.0211965      950.41 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Ключевой_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56.1198421   58.1208065      146.65 </a:t>
            </a:r>
          </a:p>
          <a:p>
            <a:pPr marL="0" indent="0"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C26F61C-9419-492A-8B42-000CAC33C3C0}"/>
              </a:ext>
            </a:extLst>
          </p:cNvPr>
          <p:cNvSpPr txBox="1">
            <a:spLocks/>
          </p:cNvSpPr>
          <p:nvPr/>
        </p:nvSpPr>
        <p:spPr bwMode="auto">
          <a:xfrm>
            <a:off x="6096000" y="1096964"/>
            <a:ext cx="3704492" cy="477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ПВХ     Широта       Долгота          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         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1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Конево_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56.3577778   58.2105556     1153.97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Курки_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56.4986000   58.4563867      590.45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Малая_Тавра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56.2035749   58.1189008      471.44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Манчаж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56.4877636   58.1730673     1016.03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Натальинск_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56.5062335   57.8525254      752.62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Новый_Златоуст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56.2223017   58.4852000      216.99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Омельково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56.2526478   58.2887870      649.69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Рыбино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56.1377067   58.2471317      156.28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Сажино_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56.3023850   58.1650867      985.97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Сарсы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56.1757700   57.9458917      274.31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Сенная_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56.2269867   58.5877981      120.83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Свердловское_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56.1710551   58.3447820      196.25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Соколята_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56.2529102   58.1404739      741.02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Старые_Арти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56.3273117   58.6375200      330.95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Токари_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56.3871535   58.1238540     1164.43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Токари_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     56.4308346   58.1380481     1120.04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Усть-Бугалыш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56.2984400   57.8567483      772.59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Черлак_</a:t>
            </a:r>
            <a:r>
              <a:rPr lang="en-US" sz="11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    56.3986166   57.9598820     1017.89 </a:t>
            </a:r>
            <a:endParaRPr lang="ru-RU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81" y="54830"/>
            <a:ext cx="10972800" cy="868363"/>
          </a:xfrm>
        </p:spPr>
        <p:txBody>
          <a:bodyPr/>
          <a:lstStyle/>
          <a:p>
            <a:r>
              <a:rPr lang="ru-RU" sz="2800" dirty="0"/>
              <a:t>Карта магнитных изолиний Артинского района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9" y="923194"/>
            <a:ext cx="5842851" cy="4382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40" y="923193"/>
            <a:ext cx="5842852" cy="4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12737"/>
          </a:xfrm>
        </p:spPr>
      </p:pic>
    </p:spTree>
    <p:extLst>
      <p:ext uri="{BB962C8B-B14F-4D97-AF65-F5344CB8AC3E}">
        <p14:creationId xmlns:p14="http://schemas.microsoft.com/office/powerpoint/2010/main" val="3377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50169-7F32-49FF-8718-F335029B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749BD3-4ABE-41D8-BE4B-3E057F67F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"/>
            <a:ext cx="12192000" cy="68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AA09F-E8F0-4D47-A2E7-8572EC16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A726567-DE9A-4985-964E-F44F9005B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2" y="0"/>
            <a:ext cx="9080626" cy="68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DA292E-4356-49C0-BAFB-EEB2F58E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практики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изучить работу геофизических станций обсерватории, получить представление о профессиях, необходимых для работы в обсерватории.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практики: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историей обсерватории;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структуру и ведущие направления деятельности обсерватории;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совместно с сотрудниками мини – исследования, характерные для специфики по изучении геофизических процессов.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4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6D96F-A189-4A9D-A205-63FBA314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FFE96FF-6CD3-4A33-BD77-E14950491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818602"/>
              </p:ext>
            </p:extLst>
          </p:nvPr>
        </p:nvGraphicFramePr>
        <p:xfrm>
          <a:off x="0" y="0"/>
          <a:ext cx="12192000" cy="7017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5172">
                  <a:extLst>
                    <a:ext uri="{9D8B030D-6E8A-4147-A177-3AD203B41FA5}">
                      <a16:colId xmlns:a16="http://schemas.microsoft.com/office/drawing/2014/main" val="690618661"/>
                    </a:ext>
                  </a:extLst>
                </a:gridCol>
                <a:gridCol w="5251010">
                  <a:extLst>
                    <a:ext uri="{9D8B030D-6E8A-4147-A177-3AD203B41FA5}">
                      <a16:colId xmlns:a16="http://schemas.microsoft.com/office/drawing/2014/main" val="3277264009"/>
                    </a:ext>
                  </a:extLst>
                </a:gridCol>
                <a:gridCol w="3355818">
                  <a:extLst>
                    <a:ext uri="{9D8B030D-6E8A-4147-A177-3AD203B41FA5}">
                      <a16:colId xmlns:a16="http://schemas.microsoft.com/office/drawing/2014/main" val="3482914207"/>
                    </a:ext>
                  </a:extLst>
                </a:gridCol>
              </a:tblGrid>
              <a:tr h="23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extLst>
                  <a:ext uri="{0D108BD9-81ED-4DB2-BD59-A6C34878D82A}">
                    <a16:rowId xmlns:a16="http://schemas.microsoft.com/office/drawing/2014/main" val="4096320158"/>
                  </a:ext>
                </a:extLst>
              </a:tr>
              <a:tr h="15390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Обзорная экскурсия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Изучении истории обсерватории «Арти»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музея, расположенного на территории обсерватории «Арти»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обсерваторией Кусонский О.А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extLst>
                  <a:ext uri="{0D108BD9-81ED-4DB2-BD59-A6C34878D82A}">
                    <a16:rowId xmlns:a16="http://schemas.microsoft.com/office/drawing/2014/main" val="2959941958"/>
                  </a:ext>
                </a:extLst>
              </a:tr>
              <a:tr h="1779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Магнитная станция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магнитометрами, феррозондовыми датчиками, манчажской гравимагнитной аномалией.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инженер магнитной станции Черепанова Е.А.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extLst>
                  <a:ext uri="{0D108BD9-81ED-4DB2-BD59-A6C34878D82A}">
                    <a16:rowId xmlns:a16="http://schemas.microsoft.com/office/drawing/2014/main" val="3477121244"/>
                  </a:ext>
                </a:extLst>
              </a:tr>
              <a:tr h="710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Сейсмическая станция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обработки сейсмограмм.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обсерваторией Кусонский О.А.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extLst>
                  <a:ext uri="{0D108BD9-81ED-4DB2-BD59-A6C34878D82A}">
                    <a16:rowId xmlns:a16="http://schemas.microsoft.com/office/drawing/2014/main" val="2950021878"/>
                  </a:ext>
                </a:extLst>
              </a:tr>
              <a:tr h="1057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Ионосферная станция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работы ионозода, обработка ионограмм.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инженер ионосферной станции Григорьева С.А.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extLst>
                  <a:ext uri="{0D108BD9-81ED-4DB2-BD59-A6C34878D82A}">
                    <a16:rowId xmlns:a16="http://schemas.microsoft.com/office/drawing/2014/main" val="3933636287"/>
                  </a:ext>
                </a:extLst>
              </a:tr>
              <a:tr h="15390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(2 часа)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работа изученного материала. Презентация мини- проекта по обсерватории «Арти».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1" marR="53041" marT="0" marB="0"/>
                </a:tc>
                <a:extLst>
                  <a:ext uri="{0D108BD9-81ED-4DB2-BD59-A6C34878D82A}">
                    <a16:rowId xmlns:a16="http://schemas.microsoft.com/office/drawing/2014/main" val="154622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1: Обзорная экскурсия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8" y="1096963"/>
            <a:ext cx="5236945" cy="3927709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912802F-31C4-4C90-BF16-0B6B9097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00" y="1096963"/>
            <a:ext cx="3620403" cy="39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3: Сейсмическая станция</a:t>
            </a:r>
          </a:p>
        </p:txBody>
      </p:sp>
      <p:pic>
        <p:nvPicPr>
          <p:cNvPr id="4" name="Picture 9" descr="PICT001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5" r="18298" b="10402"/>
          <a:stretch>
            <a:fillRect/>
          </a:stretch>
        </p:blipFill>
        <p:spPr bwMode="auto">
          <a:xfrm>
            <a:off x="899187" y="1312983"/>
            <a:ext cx="5091306" cy="32414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6840" y="4676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Регистрационное сооружение на территории выделенной сейсмической станции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PICT017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4396" r="7285" b="3297"/>
          <a:stretch>
            <a:fillRect/>
          </a:stretch>
        </p:blipFill>
        <p:spPr bwMode="auto">
          <a:xfrm>
            <a:off x="7603916" y="1251825"/>
            <a:ext cx="3260760" cy="33637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86296" y="4676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 в подземное приборное сооружение сейсмической станции </a:t>
            </a:r>
            <a:r>
              <a:rPr lang="ru-RU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IRIS/IDA, 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размещены сейсмометры</a:t>
            </a:r>
            <a:r>
              <a:rPr lang="ru-RU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,2009 </a:t>
            </a:r>
            <a:r>
              <a:rPr lang="ru-RU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99CC2-7AB8-4630-964D-76E0E840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Практическое задание сейсмической станции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9FFF81-8D4B-405A-A746-2F81A9BA0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6964"/>
            <a:ext cx="9442764" cy="55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2" y="457199"/>
            <a:ext cx="5978769" cy="44840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38" y="457199"/>
            <a:ext cx="4865077" cy="36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4: Ионосферная станция</a:t>
            </a:r>
          </a:p>
        </p:txBody>
      </p:sp>
      <p:pic>
        <p:nvPicPr>
          <p:cNvPr id="4" name="Picture 11" descr="PICT0347"/>
          <p:cNvPicPr>
            <a:picLocks noGrp="1"/>
          </p:cNvPicPr>
          <p:nvPr>
            <p:ph idx="1"/>
          </p:nvPr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15248" r="17165" b="16371"/>
          <a:stretch>
            <a:fillRect/>
          </a:stretch>
        </p:blipFill>
        <p:spPr bwMode="auto">
          <a:xfrm>
            <a:off x="2418436" y="1510653"/>
            <a:ext cx="6716511" cy="40300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77661" y="5761984"/>
            <a:ext cx="623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и антенное сооружение ионосферной станции. 2009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C2F40-B18D-4ADA-9694-B7941A24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Практическое задание ионосферной станции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927142-EBF3-4523-8434-40F6EA4A6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1" y="1023796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5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земля2</Template>
  <TotalTime>973</TotalTime>
  <Words>434</Words>
  <Application>Microsoft Office PowerPoint</Application>
  <PresentationFormat>Широкоэкранный</PresentationFormat>
  <Paragraphs>91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145</vt:lpstr>
      <vt:lpstr>Социальная практика  на базе обсерватории «Арти» </vt:lpstr>
      <vt:lpstr>Презентация PowerPoint</vt:lpstr>
      <vt:lpstr>Презентация PowerPoint</vt:lpstr>
      <vt:lpstr>Блок 1: Обзорная экскурсия</vt:lpstr>
      <vt:lpstr>Блок 3: Сейсмическая станция</vt:lpstr>
      <vt:lpstr>Практическое задание сейсмической станции</vt:lpstr>
      <vt:lpstr>Презентация PowerPoint</vt:lpstr>
      <vt:lpstr>Блок 4: Ионосферная станция</vt:lpstr>
      <vt:lpstr>Практическое задание ионосферной станции</vt:lpstr>
      <vt:lpstr>Блок 2: Магнитная станция</vt:lpstr>
      <vt:lpstr>Построение карты магнитных изолиний</vt:lpstr>
      <vt:lpstr>Данные для расчета </vt:lpstr>
      <vt:lpstr>Карта магнитных изолиний Артинского района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ЕленаК</dc:creator>
  <cp:lastModifiedBy>Бугуева ФФ</cp:lastModifiedBy>
  <cp:revision>18</cp:revision>
  <dcterms:created xsi:type="dcterms:W3CDTF">2020-12-17T04:59:22Z</dcterms:created>
  <dcterms:modified xsi:type="dcterms:W3CDTF">2020-12-18T07:49:58Z</dcterms:modified>
</cp:coreProperties>
</file>