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2" r:id="rId3"/>
    <p:sldId id="273" r:id="rId4"/>
    <p:sldId id="257" r:id="rId5"/>
    <p:sldId id="259" r:id="rId6"/>
    <p:sldId id="274" r:id="rId7"/>
    <p:sldId id="263" r:id="rId8"/>
    <p:sldId id="260" r:id="rId9"/>
    <p:sldId id="275" r:id="rId10"/>
    <p:sldId id="258" r:id="rId11"/>
    <p:sldId id="261" r:id="rId12"/>
    <p:sldId id="276" r:id="rId13"/>
    <p:sldId id="262" r:id="rId14"/>
    <p:sldId id="267" r:id="rId15"/>
    <p:sldId id="277" r:id="rId16"/>
    <p:sldId id="27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6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19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6BD41-849D-4CF7-B797-225309610B62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2BB11-2EAB-47E6-AB0F-FE1184303C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262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5669B-B084-4255-AAA5-2DA6145C7519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79C80-3CE3-433D-A676-E2541C50C4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165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79C80-3CE3-433D-A676-E2541C50C4F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891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10.png"/><Relationship Id="rId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7"/>
          <p:cNvSpPr>
            <a:spLocks noChangeArrowheads="1"/>
          </p:cNvSpPr>
          <p:nvPr/>
        </p:nvSpPr>
        <p:spPr bwMode="gray">
          <a:xfrm>
            <a:off x="0" y="0"/>
            <a:ext cx="12192000" cy="18288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03200" y="381000"/>
            <a:ext cx="9118600" cy="3365500"/>
            <a:chOff x="664" y="1951"/>
            <a:chExt cx="4308" cy="2120"/>
          </a:xfrm>
        </p:grpSpPr>
        <p:sp>
          <p:nvSpPr>
            <p:cNvPr id="6" name="Freeform 16"/>
            <p:cNvSpPr>
              <a:spLocks/>
            </p:cNvSpPr>
            <p:nvPr/>
          </p:nvSpPr>
          <p:spPr bwMode="invGray">
            <a:xfrm>
              <a:off x="743" y="2045"/>
              <a:ext cx="1267" cy="1938"/>
            </a:xfrm>
            <a:custGeom>
              <a:avLst/>
              <a:gdLst/>
              <a:ahLst/>
              <a:cxnLst>
                <a:cxn ang="0">
                  <a:pos x="116" y="258"/>
                </a:cxn>
                <a:cxn ang="0">
                  <a:pos x="320" y="210"/>
                </a:cxn>
                <a:cxn ang="0">
                  <a:pos x="434" y="240"/>
                </a:cxn>
                <a:cxn ang="0">
                  <a:pos x="416" y="444"/>
                </a:cxn>
                <a:cxn ang="0">
                  <a:pos x="272" y="582"/>
                </a:cxn>
                <a:cxn ang="0">
                  <a:pos x="218" y="714"/>
                </a:cxn>
                <a:cxn ang="0">
                  <a:pos x="284" y="964"/>
                </a:cxn>
                <a:cxn ang="0">
                  <a:pos x="316" y="960"/>
                </a:cxn>
                <a:cxn ang="0">
                  <a:pos x="328" y="906"/>
                </a:cxn>
                <a:cxn ang="0">
                  <a:pos x="478" y="1154"/>
                </a:cxn>
                <a:cxn ang="0">
                  <a:pos x="650" y="1200"/>
                </a:cxn>
                <a:cxn ang="0">
                  <a:pos x="794" y="1350"/>
                </a:cxn>
                <a:cxn ang="0">
                  <a:pos x="854" y="1422"/>
                </a:cxn>
                <a:cxn ang="0">
                  <a:pos x="770" y="1608"/>
                </a:cxn>
                <a:cxn ang="0">
                  <a:pos x="916" y="1782"/>
                </a:cxn>
                <a:cxn ang="0">
                  <a:pos x="1034" y="2022"/>
                </a:cxn>
                <a:cxn ang="0">
                  <a:pos x="1094" y="2310"/>
                </a:cxn>
                <a:cxn ang="0">
                  <a:pos x="1194" y="2540"/>
                </a:cxn>
                <a:cxn ang="0">
                  <a:pos x="1280" y="2520"/>
                </a:cxn>
                <a:cxn ang="0">
                  <a:pos x="1244" y="2394"/>
                </a:cxn>
                <a:cxn ang="0">
                  <a:pos x="1288" y="2306"/>
                </a:cxn>
                <a:cxn ang="0">
                  <a:pos x="1368" y="2228"/>
                </a:cxn>
                <a:cxn ang="0">
                  <a:pos x="1448" y="2076"/>
                </a:cxn>
                <a:cxn ang="0">
                  <a:pos x="1568" y="1950"/>
                </a:cxn>
                <a:cxn ang="0">
                  <a:pos x="1622" y="1746"/>
                </a:cxn>
                <a:cxn ang="0">
                  <a:pos x="1552" y="1538"/>
                </a:cxn>
                <a:cxn ang="0">
                  <a:pos x="1376" y="1410"/>
                </a:cxn>
                <a:cxn ang="0">
                  <a:pos x="1104" y="1280"/>
                </a:cxn>
                <a:cxn ang="0">
                  <a:pos x="974" y="1260"/>
                </a:cxn>
                <a:cxn ang="0">
                  <a:pos x="904" y="1268"/>
                </a:cxn>
                <a:cxn ang="0">
                  <a:pos x="794" y="1308"/>
                </a:cxn>
                <a:cxn ang="0">
                  <a:pos x="758" y="1174"/>
                </a:cxn>
                <a:cxn ang="0">
                  <a:pos x="736" y="1062"/>
                </a:cxn>
                <a:cxn ang="0">
                  <a:pos x="632" y="1104"/>
                </a:cxn>
                <a:cxn ang="0">
                  <a:pos x="568" y="950"/>
                </a:cxn>
                <a:cxn ang="0">
                  <a:pos x="740" y="912"/>
                </a:cxn>
                <a:cxn ang="0">
                  <a:pos x="842" y="906"/>
                </a:cxn>
                <a:cxn ang="0">
                  <a:pos x="896" y="900"/>
                </a:cxn>
                <a:cxn ang="0">
                  <a:pos x="1058" y="750"/>
                </a:cxn>
                <a:cxn ang="0">
                  <a:pos x="1184" y="678"/>
                </a:cxn>
                <a:cxn ang="0">
                  <a:pos x="1278" y="636"/>
                </a:cxn>
                <a:cxn ang="0">
                  <a:pos x="1340" y="538"/>
                </a:cxn>
                <a:cxn ang="0">
                  <a:pos x="1288" y="512"/>
                </a:cxn>
                <a:cxn ang="0">
                  <a:pos x="1526" y="456"/>
                </a:cxn>
                <a:cxn ang="0">
                  <a:pos x="1406" y="342"/>
                </a:cxn>
                <a:cxn ang="0">
                  <a:pos x="1328" y="264"/>
                </a:cxn>
                <a:cxn ang="0">
                  <a:pos x="1222" y="364"/>
                </a:cxn>
                <a:cxn ang="0">
                  <a:pos x="1110" y="444"/>
                </a:cxn>
                <a:cxn ang="0">
                  <a:pos x="1022" y="304"/>
                </a:cxn>
                <a:cxn ang="0">
                  <a:pos x="1212" y="240"/>
                </a:cxn>
                <a:cxn ang="0">
                  <a:pos x="1266" y="198"/>
                </a:cxn>
                <a:cxn ang="0">
                  <a:pos x="1328" y="172"/>
                </a:cxn>
                <a:cxn ang="0">
                  <a:pos x="1286" y="144"/>
                </a:cxn>
                <a:cxn ang="0">
                  <a:pos x="1262" y="120"/>
                </a:cxn>
                <a:cxn ang="0">
                  <a:pos x="1202" y="102"/>
                </a:cxn>
                <a:cxn ang="0">
                  <a:pos x="1106" y="136"/>
                </a:cxn>
                <a:cxn ang="0">
                  <a:pos x="950" y="120"/>
                </a:cxn>
                <a:cxn ang="0">
                  <a:pos x="550" y="0"/>
                </a:cxn>
                <a:cxn ang="0">
                  <a:pos x="344" y="32"/>
                </a:cxn>
                <a:cxn ang="0">
                  <a:pos x="290" y="102"/>
                </a:cxn>
                <a:cxn ang="0">
                  <a:pos x="128" y="174"/>
                </a:cxn>
                <a:cxn ang="0">
                  <a:pos x="128" y="216"/>
                </a:cxn>
                <a:cxn ang="0">
                  <a:pos x="2" y="252"/>
                </a:cxn>
              </a:cxnLst>
              <a:rect l="0" t="0" r="r" b="b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" name="Freeform 17"/>
            <p:cNvSpPr>
              <a:spLocks/>
            </p:cNvSpPr>
            <p:nvPr/>
          </p:nvSpPr>
          <p:spPr bwMode="invGray">
            <a:xfrm>
              <a:off x="703" y="2230"/>
              <a:ext cx="34" cy="28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0" y="22"/>
                </a:cxn>
                <a:cxn ang="0">
                  <a:pos x="22" y="38"/>
                </a:cxn>
                <a:cxn ang="0">
                  <a:pos x="46" y="26"/>
                </a:cxn>
                <a:cxn ang="0">
                  <a:pos x="30" y="0"/>
                </a:cxn>
                <a:cxn ang="0">
                  <a:pos x="16" y="4"/>
                </a:cxn>
              </a:cxnLst>
              <a:rect l="0" t="0" r="r" b="b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invGray">
            <a:xfrm>
              <a:off x="1010" y="2353"/>
              <a:ext cx="39" cy="3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6" y="44"/>
                </a:cxn>
                <a:cxn ang="0">
                  <a:pos x="42" y="42"/>
                </a:cxn>
                <a:cxn ang="0">
                  <a:pos x="38" y="16"/>
                </a:cxn>
                <a:cxn ang="0">
                  <a:pos x="26" y="2"/>
                </a:cxn>
                <a:cxn ang="0">
                  <a:pos x="12" y="0"/>
                </a:cxn>
              </a:cxnLst>
              <a:rect l="0" t="0" r="r" b="b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" name="Freeform 19"/>
            <p:cNvSpPr>
              <a:spLocks/>
            </p:cNvSpPr>
            <p:nvPr/>
          </p:nvSpPr>
          <p:spPr bwMode="invGray">
            <a:xfrm>
              <a:off x="1792" y="2409"/>
              <a:ext cx="98" cy="74"/>
            </a:xfrm>
            <a:custGeom>
              <a:avLst/>
              <a:gdLst/>
              <a:ahLst/>
              <a:cxnLst>
                <a:cxn ang="0">
                  <a:pos x="97" y="0"/>
                </a:cxn>
                <a:cxn ang="0">
                  <a:pos x="79" y="8"/>
                </a:cxn>
                <a:cxn ang="0">
                  <a:pos x="53" y="24"/>
                </a:cxn>
                <a:cxn ang="0">
                  <a:pos x="39" y="40"/>
                </a:cxn>
                <a:cxn ang="0">
                  <a:pos x="21" y="52"/>
                </a:cxn>
                <a:cxn ang="0">
                  <a:pos x="63" y="82"/>
                </a:cxn>
                <a:cxn ang="0">
                  <a:pos x="79" y="94"/>
                </a:cxn>
                <a:cxn ang="0">
                  <a:pos x="85" y="92"/>
                </a:cxn>
                <a:cxn ang="0">
                  <a:pos x="89" y="86"/>
                </a:cxn>
                <a:cxn ang="0">
                  <a:pos x="97" y="98"/>
                </a:cxn>
                <a:cxn ang="0">
                  <a:pos x="123" y="86"/>
                </a:cxn>
                <a:cxn ang="0">
                  <a:pos x="129" y="74"/>
                </a:cxn>
                <a:cxn ang="0">
                  <a:pos x="101" y="40"/>
                </a:cxn>
                <a:cxn ang="0">
                  <a:pos x="115" y="24"/>
                </a:cxn>
                <a:cxn ang="0">
                  <a:pos x="111" y="4"/>
                </a:cxn>
                <a:cxn ang="0">
                  <a:pos x="97" y="0"/>
                </a:cxn>
              </a:cxnLst>
              <a:rect l="0" t="0" r="r" b="b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" name="Freeform 20"/>
            <p:cNvSpPr>
              <a:spLocks/>
            </p:cNvSpPr>
            <p:nvPr/>
          </p:nvSpPr>
          <p:spPr bwMode="invGray">
            <a:xfrm>
              <a:off x="1318" y="2793"/>
              <a:ext cx="158" cy="84"/>
            </a:xfrm>
            <a:custGeom>
              <a:avLst/>
              <a:gdLst/>
              <a:ahLst/>
              <a:cxnLst>
                <a:cxn ang="0">
                  <a:pos x="47" y="12"/>
                </a:cxn>
                <a:cxn ang="0">
                  <a:pos x="17" y="12"/>
                </a:cxn>
                <a:cxn ang="0">
                  <a:pos x="5" y="16"/>
                </a:cxn>
                <a:cxn ang="0">
                  <a:pos x="25" y="52"/>
                </a:cxn>
                <a:cxn ang="0">
                  <a:pos x="51" y="44"/>
                </a:cxn>
                <a:cxn ang="0">
                  <a:pos x="93" y="54"/>
                </a:cxn>
                <a:cxn ang="0">
                  <a:pos x="111" y="60"/>
                </a:cxn>
                <a:cxn ang="0">
                  <a:pos x="133" y="88"/>
                </a:cxn>
                <a:cxn ang="0">
                  <a:pos x="141" y="112"/>
                </a:cxn>
                <a:cxn ang="0">
                  <a:pos x="157" y="100"/>
                </a:cxn>
                <a:cxn ang="0">
                  <a:pos x="169" y="96"/>
                </a:cxn>
                <a:cxn ang="0">
                  <a:pos x="187" y="102"/>
                </a:cxn>
                <a:cxn ang="0">
                  <a:pos x="195" y="80"/>
                </a:cxn>
                <a:cxn ang="0">
                  <a:pos x="153" y="54"/>
                </a:cxn>
                <a:cxn ang="0">
                  <a:pos x="105" y="20"/>
                </a:cxn>
                <a:cxn ang="0">
                  <a:pos x="53" y="26"/>
                </a:cxn>
                <a:cxn ang="0">
                  <a:pos x="47" y="12"/>
                </a:cxn>
              </a:cxnLst>
              <a:rect l="0" t="0" r="r" b="b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1" name="Freeform 21"/>
            <p:cNvSpPr>
              <a:spLocks/>
            </p:cNvSpPr>
            <p:nvPr/>
          </p:nvSpPr>
          <p:spPr bwMode="invGray">
            <a:xfrm>
              <a:off x="1448" y="2857"/>
              <a:ext cx="99" cy="41"/>
            </a:xfrm>
            <a:custGeom>
              <a:avLst/>
              <a:gdLst/>
              <a:ahLst/>
              <a:cxnLst>
                <a:cxn ang="0">
                  <a:pos x="57" y="0"/>
                </a:cxn>
                <a:cxn ang="0">
                  <a:pos x="43" y="6"/>
                </a:cxn>
                <a:cxn ang="0">
                  <a:pos x="31" y="30"/>
                </a:cxn>
                <a:cxn ang="0">
                  <a:pos x="15" y="34"/>
                </a:cxn>
                <a:cxn ang="0">
                  <a:pos x="3" y="42"/>
                </a:cxn>
                <a:cxn ang="0">
                  <a:pos x="13" y="54"/>
                </a:cxn>
                <a:cxn ang="0">
                  <a:pos x="133" y="34"/>
                </a:cxn>
                <a:cxn ang="0">
                  <a:pos x="123" y="16"/>
                </a:cxn>
                <a:cxn ang="0">
                  <a:pos x="105" y="8"/>
                </a:cxn>
                <a:cxn ang="0">
                  <a:pos x="101" y="24"/>
                </a:cxn>
                <a:cxn ang="0">
                  <a:pos x="89" y="18"/>
                </a:cxn>
                <a:cxn ang="0">
                  <a:pos x="67" y="14"/>
                </a:cxn>
                <a:cxn ang="0">
                  <a:pos x="57" y="0"/>
                </a:cxn>
              </a:cxnLst>
              <a:rect l="0" t="0" r="r" b="b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invGray">
            <a:xfrm>
              <a:off x="1553" y="2883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3" name="Freeform 23"/>
            <p:cNvSpPr>
              <a:spLocks/>
            </p:cNvSpPr>
            <p:nvPr/>
          </p:nvSpPr>
          <p:spPr bwMode="invGray">
            <a:xfrm>
              <a:off x="1609" y="2886"/>
              <a:ext cx="12" cy="2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4"/>
                </a:cxn>
                <a:cxn ang="0">
                  <a:pos x="16" y="34"/>
                </a:cxn>
                <a:cxn ang="0">
                  <a:pos x="12" y="18"/>
                </a:cxn>
                <a:cxn ang="0">
                  <a:pos x="16" y="6"/>
                </a:cxn>
                <a:cxn ang="0">
                  <a:pos x="14" y="0"/>
                </a:cxn>
              </a:cxnLst>
              <a:rect l="0" t="0" r="r" b="b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4" name="Freeform 24"/>
            <p:cNvSpPr>
              <a:spLocks/>
            </p:cNvSpPr>
            <p:nvPr/>
          </p:nvSpPr>
          <p:spPr bwMode="invGray">
            <a:xfrm>
              <a:off x="1426" y="2040"/>
              <a:ext cx="180" cy="88"/>
            </a:xfrm>
            <a:custGeom>
              <a:avLst/>
              <a:gdLst/>
              <a:ahLst/>
              <a:cxnLst>
                <a:cxn ang="0">
                  <a:pos x="64" y="1"/>
                </a:cxn>
                <a:cxn ang="0">
                  <a:pos x="24" y="31"/>
                </a:cxn>
                <a:cxn ang="0">
                  <a:pos x="6" y="37"/>
                </a:cxn>
                <a:cxn ang="0">
                  <a:pos x="0" y="39"/>
                </a:cxn>
                <a:cxn ang="0">
                  <a:pos x="26" y="59"/>
                </a:cxn>
                <a:cxn ang="0">
                  <a:pos x="38" y="63"/>
                </a:cxn>
                <a:cxn ang="0">
                  <a:pos x="68" y="47"/>
                </a:cxn>
                <a:cxn ang="0">
                  <a:pos x="80" y="43"/>
                </a:cxn>
                <a:cxn ang="0">
                  <a:pos x="82" y="55"/>
                </a:cxn>
                <a:cxn ang="0">
                  <a:pos x="64" y="61"/>
                </a:cxn>
                <a:cxn ang="0">
                  <a:pos x="72" y="73"/>
                </a:cxn>
                <a:cxn ang="0">
                  <a:pos x="40" y="87"/>
                </a:cxn>
                <a:cxn ang="0">
                  <a:pos x="70" y="109"/>
                </a:cxn>
                <a:cxn ang="0">
                  <a:pos x="82" y="113"/>
                </a:cxn>
                <a:cxn ang="0">
                  <a:pos x="118" y="103"/>
                </a:cxn>
                <a:cxn ang="0">
                  <a:pos x="150" y="105"/>
                </a:cxn>
                <a:cxn ang="0">
                  <a:pos x="168" y="117"/>
                </a:cxn>
                <a:cxn ang="0">
                  <a:pos x="204" y="109"/>
                </a:cxn>
                <a:cxn ang="0">
                  <a:pos x="224" y="103"/>
                </a:cxn>
                <a:cxn ang="0">
                  <a:pos x="222" y="77"/>
                </a:cxn>
                <a:cxn ang="0">
                  <a:pos x="234" y="69"/>
                </a:cxn>
                <a:cxn ang="0">
                  <a:pos x="238" y="47"/>
                </a:cxn>
                <a:cxn ang="0">
                  <a:pos x="210" y="57"/>
                </a:cxn>
                <a:cxn ang="0">
                  <a:pos x="200" y="43"/>
                </a:cxn>
                <a:cxn ang="0">
                  <a:pos x="172" y="45"/>
                </a:cxn>
                <a:cxn ang="0">
                  <a:pos x="134" y="9"/>
                </a:cxn>
                <a:cxn ang="0">
                  <a:pos x="94" y="11"/>
                </a:cxn>
                <a:cxn ang="0">
                  <a:pos x="82" y="1"/>
                </a:cxn>
                <a:cxn ang="0">
                  <a:pos x="64" y="1"/>
                </a:cxn>
              </a:cxnLst>
              <a:rect l="0" t="0" r="r" b="b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5" name="Freeform 25"/>
            <p:cNvSpPr>
              <a:spLocks/>
            </p:cNvSpPr>
            <p:nvPr/>
          </p:nvSpPr>
          <p:spPr bwMode="invGray">
            <a:xfrm>
              <a:off x="1506" y="1999"/>
              <a:ext cx="146" cy="60"/>
            </a:xfrm>
            <a:custGeom>
              <a:avLst/>
              <a:gdLst/>
              <a:ahLst/>
              <a:cxnLst>
                <a:cxn ang="0">
                  <a:pos x="97" y="10"/>
                </a:cxn>
                <a:cxn ang="0">
                  <a:pos x="13" y="24"/>
                </a:cxn>
                <a:cxn ang="0">
                  <a:pos x="9" y="34"/>
                </a:cxn>
                <a:cxn ang="0">
                  <a:pos x="57" y="52"/>
                </a:cxn>
                <a:cxn ang="0">
                  <a:pos x="135" y="74"/>
                </a:cxn>
                <a:cxn ang="0">
                  <a:pos x="175" y="68"/>
                </a:cxn>
                <a:cxn ang="0">
                  <a:pos x="187" y="64"/>
                </a:cxn>
                <a:cxn ang="0">
                  <a:pos x="175" y="44"/>
                </a:cxn>
                <a:cxn ang="0">
                  <a:pos x="163" y="36"/>
                </a:cxn>
                <a:cxn ang="0">
                  <a:pos x="129" y="26"/>
                </a:cxn>
                <a:cxn ang="0">
                  <a:pos x="97" y="10"/>
                </a:cxn>
              </a:cxnLst>
              <a:rect l="0" t="0" r="r" b="b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6" name="Freeform 26"/>
            <p:cNvSpPr>
              <a:spLocks/>
            </p:cNvSpPr>
            <p:nvPr/>
          </p:nvSpPr>
          <p:spPr bwMode="invGray">
            <a:xfrm>
              <a:off x="1711" y="2069"/>
              <a:ext cx="233" cy="190"/>
            </a:xfrm>
            <a:custGeom>
              <a:avLst/>
              <a:gdLst/>
              <a:ahLst/>
              <a:cxnLst>
                <a:cxn ang="0">
                  <a:pos x="67" y="9"/>
                </a:cxn>
                <a:cxn ang="0">
                  <a:pos x="51" y="23"/>
                </a:cxn>
                <a:cxn ang="0">
                  <a:pos x="21" y="39"/>
                </a:cxn>
                <a:cxn ang="0">
                  <a:pos x="53" y="77"/>
                </a:cxn>
                <a:cxn ang="0">
                  <a:pos x="79" y="85"/>
                </a:cxn>
                <a:cxn ang="0">
                  <a:pos x="103" y="99"/>
                </a:cxn>
                <a:cxn ang="0">
                  <a:pos x="127" y="85"/>
                </a:cxn>
                <a:cxn ang="0">
                  <a:pos x="143" y="101"/>
                </a:cxn>
                <a:cxn ang="0">
                  <a:pos x="149" y="127"/>
                </a:cxn>
                <a:cxn ang="0">
                  <a:pos x="115" y="151"/>
                </a:cxn>
                <a:cxn ang="0">
                  <a:pos x="89" y="173"/>
                </a:cxn>
                <a:cxn ang="0">
                  <a:pos x="69" y="169"/>
                </a:cxn>
                <a:cxn ang="0">
                  <a:pos x="57" y="165"/>
                </a:cxn>
                <a:cxn ang="0">
                  <a:pos x="43" y="187"/>
                </a:cxn>
                <a:cxn ang="0">
                  <a:pos x="39" y="199"/>
                </a:cxn>
                <a:cxn ang="0">
                  <a:pos x="73" y="205"/>
                </a:cxn>
                <a:cxn ang="0">
                  <a:pos x="95" y="203"/>
                </a:cxn>
                <a:cxn ang="0">
                  <a:pos x="115" y="231"/>
                </a:cxn>
                <a:cxn ang="0">
                  <a:pos x="127" y="235"/>
                </a:cxn>
                <a:cxn ang="0">
                  <a:pos x="139" y="239"/>
                </a:cxn>
                <a:cxn ang="0">
                  <a:pos x="155" y="251"/>
                </a:cxn>
                <a:cxn ang="0">
                  <a:pos x="181" y="237"/>
                </a:cxn>
                <a:cxn ang="0">
                  <a:pos x="203" y="235"/>
                </a:cxn>
                <a:cxn ang="0">
                  <a:pos x="229" y="213"/>
                </a:cxn>
                <a:cxn ang="0">
                  <a:pos x="225" y="185"/>
                </a:cxn>
                <a:cxn ang="0">
                  <a:pos x="217" y="173"/>
                </a:cxn>
                <a:cxn ang="0">
                  <a:pos x="233" y="167"/>
                </a:cxn>
                <a:cxn ang="0">
                  <a:pos x="245" y="183"/>
                </a:cxn>
                <a:cxn ang="0">
                  <a:pos x="247" y="197"/>
                </a:cxn>
                <a:cxn ang="0">
                  <a:pos x="261" y="193"/>
                </a:cxn>
                <a:cxn ang="0">
                  <a:pos x="303" y="169"/>
                </a:cxn>
                <a:cxn ang="0">
                  <a:pos x="293" y="147"/>
                </a:cxn>
                <a:cxn ang="0">
                  <a:pos x="259" y="123"/>
                </a:cxn>
                <a:cxn ang="0">
                  <a:pos x="265" y="107"/>
                </a:cxn>
                <a:cxn ang="0">
                  <a:pos x="277" y="103"/>
                </a:cxn>
                <a:cxn ang="0">
                  <a:pos x="253" y="63"/>
                </a:cxn>
                <a:cxn ang="0">
                  <a:pos x="233" y="59"/>
                </a:cxn>
                <a:cxn ang="0">
                  <a:pos x="221" y="55"/>
                </a:cxn>
                <a:cxn ang="0">
                  <a:pos x="201" y="33"/>
                </a:cxn>
                <a:cxn ang="0">
                  <a:pos x="155" y="45"/>
                </a:cxn>
                <a:cxn ang="0">
                  <a:pos x="167" y="25"/>
                </a:cxn>
                <a:cxn ang="0">
                  <a:pos x="139" y="17"/>
                </a:cxn>
                <a:cxn ang="0">
                  <a:pos x="119" y="19"/>
                </a:cxn>
                <a:cxn ang="0">
                  <a:pos x="67" y="9"/>
                </a:cxn>
              </a:cxnLst>
              <a:rect l="0" t="0" r="r" b="b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7" name="Freeform 27"/>
            <p:cNvSpPr>
              <a:spLocks/>
            </p:cNvSpPr>
            <p:nvPr/>
          </p:nvSpPr>
          <p:spPr bwMode="invGray">
            <a:xfrm>
              <a:off x="1709" y="1987"/>
              <a:ext cx="44" cy="37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0" y="10"/>
                </a:cxn>
                <a:cxn ang="0">
                  <a:pos x="30" y="40"/>
                </a:cxn>
                <a:cxn ang="0">
                  <a:pos x="48" y="50"/>
                </a:cxn>
                <a:cxn ang="0">
                  <a:pos x="58" y="28"/>
                </a:cxn>
                <a:cxn ang="0">
                  <a:pos x="44" y="8"/>
                </a:cxn>
                <a:cxn ang="0">
                  <a:pos x="26" y="0"/>
                </a:cxn>
              </a:cxnLst>
              <a:rect l="0" t="0" r="r" b="b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8" name="Freeform 28"/>
            <p:cNvSpPr>
              <a:spLocks/>
            </p:cNvSpPr>
            <p:nvPr/>
          </p:nvSpPr>
          <p:spPr bwMode="invGray">
            <a:xfrm>
              <a:off x="1625" y="2057"/>
              <a:ext cx="65" cy="42"/>
            </a:xfrm>
            <a:custGeom>
              <a:avLst/>
              <a:gdLst/>
              <a:ahLst/>
              <a:cxnLst>
                <a:cxn ang="0">
                  <a:pos x="44" y="7"/>
                </a:cxn>
                <a:cxn ang="0">
                  <a:pos x="24" y="25"/>
                </a:cxn>
                <a:cxn ang="0">
                  <a:pos x="4" y="27"/>
                </a:cxn>
                <a:cxn ang="0">
                  <a:pos x="16" y="57"/>
                </a:cxn>
                <a:cxn ang="0">
                  <a:pos x="74" y="35"/>
                </a:cxn>
                <a:cxn ang="0">
                  <a:pos x="86" y="17"/>
                </a:cxn>
                <a:cxn ang="0">
                  <a:pos x="56" y="7"/>
                </a:cxn>
                <a:cxn ang="0">
                  <a:pos x="44" y="7"/>
                </a:cxn>
              </a:cxnLst>
              <a:rect l="0" t="0" r="r" b="b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9" name="Freeform 29"/>
            <p:cNvSpPr>
              <a:spLocks/>
            </p:cNvSpPr>
            <p:nvPr/>
          </p:nvSpPr>
          <p:spPr bwMode="invGray">
            <a:xfrm>
              <a:off x="1693" y="2065"/>
              <a:ext cx="54" cy="25"/>
            </a:xfrm>
            <a:custGeom>
              <a:avLst/>
              <a:gdLst/>
              <a:ahLst/>
              <a:cxnLst>
                <a:cxn ang="0">
                  <a:pos x="40" y="0"/>
                </a:cxn>
                <a:cxn ang="0">
                  <a:pos x="10" y="16"/>
                </a:cxn>
                <a:cxn ang="0">
                  <a:pos x="24" y="34"/>
                </a:cxn>
                <a:cxn ang="0">
                  <a:pos x="52" y="28"/>
                </a:cxn>
                <a:cxn ang="0">
                  <a:pos x="64" y="20"/>
                </a:cxn>
                <a:cxn ang="0">
                  <a:pos x="40" y="0"/>
                </a:cxn>
              </a:cxnLst>
              <a:rect l="0" t="0" r="r" b="b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0" name="Freeform 30"/>
            <p:cNvSpPr>
              <a:spLocks/>
            </p:cNvSpPr>
            <p:nvPr/>
          </p:nvSpPr>
          <p:spPr bwMode="invGray">
            <a:xfrm>
              <a:off x="1664" y="2029"/>
              <a:ext cx="64" cy="34"/>
            </a:xfrm>
            <a:custGeom>
              <a:avLst/>
              <a:gdLst/>
              <a:ahLst/>
              <a:cxnLst>
                <a:cxn ang="0">
                  <a:pos x="58" y="10"/>
                </a:cxn>
                <a:cxn ang="0">
                  <a:pos x="28" y="4"/>
                </a:cxn>
                <a:cxn ang="0">
                  <a:pos x="0" y="18"/>
                </a:cxn>
                <a:cxn ang="0">
                  <a:pos x="40" y="32"/>
                </a:cxn>
                <a:cxn ang="0">
                  <a:pos x="64" y="40"/>
                </a:cxn>
                <a:cxn ang="0">
                  <a:pos x="84" y="18"/>
                </a:cxn>
                <a:cxn ang="0">
                  <a:pos x="82" y="6"/>
                </a:cxn>
                <a:cxn ang="0">
                  <a:pos x="64" y="0"/>
                </a:cxn>
                <a:cxn ang="0">
                  <a:pos x="58" y="10"/>
                </a:cxn>
              </a:cxnLst>
              <a:rect l="0" t="0" r="r" b="b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1" name="Freeform 31"/>
            <p:cNvSpPr>
              <a:spLocks/>
            </p:cNvSpPr>
            <p:nvPr/>
          </p:nvSpPr>
          <p:spPr bwMode="invGray">
            <a:xfrm>
              <a:off x="1637" y="1997"/>
              <a:ext cx="44" cy="24"/>
            </a:xfrm>
            <a:custGeom>
              <a:avLst/>
              <a:gdLst/>
              <a:ahLst/>
              <a:cxnLst>
                <a:cxn ang="0">
                  <a:pos x="16" y="4"/>
                </a:cxn>
                <a:cxn ang="0">
                  <a:pos x="0" y="18"/>
                </a:cxn>
                <a:cxn ang="0">
                  <a:pos x="20" y="28"/>
                </a:cxn>
                <a:cxn ang="0">
                  <a:pos x="28" y="20"/>
                </a:cxn>
                <a:cxn ang="0">
                  <a:pos x="52" y="12"/>
                </a:cxn>
                <a:cxn ang="0">
                  <a:pos x="44" y="0"/>
                </a:cxn>
                <a:cxn ang="0">
                  <a:pos x="16" y="4"/>
                </a:cxn>
              </a:cxnLst>
              <a:rect l="0" t="0" r="r" b="b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2" name="Freeform 32"/>
            <p:cNvSpPr>
              <a:spLocks/>
            </p:cNvSpPr>
            <p:nvPr/>
          </p:nvSpPr>
          <p:spPr bwMode="invGray">
            <a:xfrm>
              <a:off x="1751" y="2000"/>
              <a:ext cx="114" cy="77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14" y="6"/>
                </a:cxn>
                <a:cxn ang="0">
                  <a:pos x="4" y="38"/>
                </a:cxn>
                <a:cxn ang="0">
                  <a:pos x="12" y="56"/>
                </a:cxn>
                <a:cxn ang="0">
                  <a:pos x="0" y="72"/>
                </a:cxn>
                <a:cxn ang="0">
                  <a:pos x="56" y="86"/>
                </a:cxn>
                <a:cxn ang="0">
                  <a:pos x="82" y="92"/>
                </a:cxn>
                <a:cxn ang="0">
                  <a:pos x="152" y="86"/>
                </a:cxn>
                <a:cxn ang="0">
                  <a:pos x="76" y="70"/>
                </a:cxn>
                <a:cxn ang="0">
                  <a:pos x="54" y="62"/>
                </a:cxn>
                <a:cxn ang="0">
                  <a:pos x="44" y="52"/>
                </a:cxn>
                <a:cxn ang="0">
                  <a:pos x="50" y="34"/>
                </a:cxn>
                <a:cxn ang="0">
                  <a:pos x="38" y="0"/>
                </a:cxn>
              </a:cxnLst>
              <a:rect l="0" t="0" r="r" b="b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3" name="Freeform 33"/>
            <p:cNvSpPr>
              <a:spLocks/>
            </p:cNvSpPr>
            <p:nvPr/>
          </p:nvSpPr>
          <p:spPr bwMode="invGray">
            <a:xfrm>
              <a:off x="664" y="2245"/>
              <a:ext cx="25" cy="15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24" y="20"/>
                </a:cxn>
                <a:cxn ang="0">
                  <a:pos x="4" y="18"/>
                </a:cxn>
                <a:cxn ang="0">
                  <a:pos x="4" y="6"/>
                </a:cxn>
                <a:cxn ang="0">
                  <a:pos x="34" y="0"/>
                </a:cxn>
              </a:cxnLst>
              <a:rect l="0" t="0" r="r" b="b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4" name="Freeform 34"/>
            <p:cNvSpPr>
              <a:spLocks/>
            </p:cNvSpPr>
            <p:nvPr/>
          </p:nvSpPr>
          <p:spPr bwMode="invGray">
            <a:xfrm>
              <a:off x="1421" y="2756"/>
              <a:ext cx="16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5" name="Freeform 35"/>
            <p:cNvSpPr>
              <a:spLocks/>
            </p:cNvSpPr>
            <p:nvPr/>
          </p:nvSpPr>
          <p:spPr bwMode="invGray">
            <a:xfrm>
              <a:off x="1424" y="2781"/>
              <a:ext cx="16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6" name="Freeform 36"/>
            <p:cNvSpPr>
              <a:spLocks/>
            </p:cNvSpPr>
            <p:nvPr/>
          </p:nvSpPr>
          <p:spPr bwMode="invGray">
            <a:xfrm>
              <a:off x="1628" y="2913"/>
              <a:ext cx="15" cy="1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16"/>
                </a:cxn>
                <a:cxn ang="0">
                  <a:pos x="3" y="0"/>
                </a:cxn>
              </a:cxnLst>
              <a:rect l="0" t="0" r="r" b="b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7" name="Freeform 37"/>
            <p:cNvSpPr>
              <a:spLocks/>
            </p:cNvSpPr>
            <p:nvPr/>
          </p:nvSpPr>
          <p:spPr bwMode="invGray">
            <a:xfrm>
              <a:off x="1752" y="2429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8" name="Freeform 38"/>
            <p:cNvSpPr>
              <a:spLocks/>
            </p:cNvSpPr>
            <p:nvPr/>
          </p:nvSpPr>
          <p:spPr bwMode="invGray">
            <a:xfrm>
              <a:off x="1652" y="2224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29" name="Freeform 39"/>
            <p:cNvSpPr>
              <a:spLocks/>
            </p:cNvSpPr>
            <p:nvPr/>
          </p:nvSpPr>
          <p:spPr bwMode="invGray">
            <a:xfrm>
              <a:off x="1717" y="2045"/>
              <a:ext cx="39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0" name="Freeform 40"/>
            <p:cNvSpPr>
              <a:spLocks/>
            </p:cNvSpPr>
            <p:nvPr/>
          </p:nvSpPr>
          <p:spPr bwMode="invGray">
            <a:xfrm>
              <a:off x="1780" y="2153"/>
              <a:ext cx="38" cy="1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18"/>
                </a:cxn>
                <a:cxn ang="0">
                  <a:pos x="27" y="24"/>
                </a:cxn>
                <a:cxn ang="0">
                  <a:pos x="33" y="4"/>
                </a:cxn>
                <a:cxn ang="0">
                  <a:pos x="13" y="0"/>
                </a:cxn>
              </a:cxnLst>
              <a:rect l="0" t="0" r="r" b="b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1" name="Freeform 41"/>
            <p:cNvSpPr>
              <a:spLocks/>
            </p:cNvSpPr>
            <p:nvPr/>
          </p:nvSpPr>
          <p:spPr bwMode="invGray">
            <a:xfrm>
              <a:off x="1796" y="1951"/>
              <a:ext cx="696" cy="346"/>
            </a:xfrm>
            <a:custGeom>
              <a:avLst/>
              <a:gdLst/>
              <a:ahLst/>
              <a:cxnLst>
                <a:cxn ang="0">
                  <a:pos x="28" y="56"/>
                </a:cxn>
                <a:cxn ang="0">
                  <a:pos x="6" y="92"/>
                </a:cxn>
                <a:cxn ang="0">
                  <a:pos x="36" y="100"/>
                </a:cxn>
                <a:cxn ang="0">
                  <a:pos x="16" y="116"/>
                </a:cxn>
                <a:cxn ang="0">
                  <a:pos x="104" y="136"/>
                </a:cxn>
                <a:cxn ang="0">
                  <a:pos x="142" y="130"/>
                </a:cxn>
                <a:cxn ang="0">
                  <a:pos x="250" y="78"/>
                </a:cxn>
                <a:cxn ang="0">
                  <a:pos x="300" y="66"/>
                </a:cxn>
                <a:cxn ang="0">
                  <a:pos x="324" y="80"/>
                </a:cxn>
                <a:cxn ang="0">
                  <a:pos x="272" y="88"/>
                </a:cxn>
                <a:cxn ang="0">
                  <a:pos x="242" y="112"/>
                </a:cxn>
                <a:cxn ang="0">
                  <a:pos x="254" y="120"/>
                </a:cxn>
                <a:cxn ang="0">
                  <a:pos x="260" y="158"/>
                </a:cxn>
                <a:cxn ang="0">
                  <a:pos x="350" y="192"/>
                </a:cxn>
                <a:cxn ang="0">
                  <a:pos x="336" y="210"/>
                </a:cxn>
                <a:cxn ang="0">
                  <a:pos x="368" y="246"/>
                </a:cxn>
                <a:cxn ang="0">
                  <a:pos x="348" y="266"/>
                </a:cxn>
                <a:cxn ang="0">
                  <a:pos x="324" y="294"/>
                </a:cxn>
                <a:cxn ang="0">
                  <a:pos x="294" y="324"/>
                </a:cxn>
                <a:cxn ang="0">
                  <a:pos x="292" y="420"/>
                </a:cxn>
                <a:cxn ang="0">
                  <a:pos x="332" y="446"/>
                </a:cxn>
                <a:cxn ang="0">
                  <a:pos x="388" y="448"/>
                </a:cxn>
                <a:cxn ang="0">
                  <a:pos x="412" y="422"/>
                </a:cxn>
                <a:cxn ang="0">
                  <a:pos x="506" y="356"/>
                </a:cxn>
                <a:cxn ang="0">
                  <a:pos x="572" y="334"/>
                </a:cxn>
                <a:cxn ang="0">
                  <a:pos x="646" y="308"/>
                </a:cxn>
                <a:cxn ang="0">
                  <a:pos x="720" y="290"/>
                </a:cxn>
                <a:cxn ang="0">
                  <a:pos x="762" y="260"/>
                </a:cxn>
                <a:cxn ang="0">
                  <a:pos x="800" y="200"/>
                </a:cxn>
                <a:cxn ang="0">
                  <a:pos x="802" y="154"/>
                </a:cxn>
                <a:cxn ang="0">
                  <a:pos x="802" y="124"/>
                </a:cxn>
                <a:cxn ang="0">
                  <a:pos x="832" y="90"/>
                </a:cxn>
                <a:cxn ang="0">
                  <a:pos x="876" y="94"/>
                </a:cxn>
                <a:cxn ang="0">
                  <a:pos x="922" y="52"/>
                </a:cxn>
                <a:cxn ang="0">
                  <a:pos x="888" y="56"/>
                </a:cxn>
                <a:cxn ang="0">
                  <a:pos x="848" y="46"/>
                </a:cxn>
                <a:cxn ang="0">
                  <a:pos x="794" y="22"/>
                </a:cxn>
                <a:cxn ang="0">
                  <a:pos x="642" y="26"/>
                </a:cxn>
                <a:cxn ang="0">
                  <a:pos x="584" y="38"/>
                </a:cxn>
                <a:cxn ang="0">
                  <a:pos x="556" y="38"/>
                </a:cxn>
                <a:cxn ang="0">
                  <a:pos x="516" y="54"/>
                </a:cxn>
                <a:cxn ang="0">
                  <a:pos x="478" y="30"/>
                </a:cxn>
                <a:cxn ang="0">
                  <a:pos x="432" y="40"/>
                </a:cxn>
                <a:cxn ang="0">
                  <a:pos x="366" y="52"/>
                </a:cxn>
                <a:cxn ang="0">
                  <a:pos x="410" y="38"/>
                </a:cxn>
                <a:cxn ang="0">
                  <a:pos x="352" y="8"/>
                </a:cxn>
                <a:cxn ang="0">
                  <a:pos x="334" y="2"/>
                </a:cxn>
                <a:cxn ang="0">
                  <a:pos x="314" y="8"/>
                </a:cxn>
                <a:cxn ang="0">
                  <a:pos x="240" y="16"/>
                </a:cxn>
                <a:cxn ang="0">
                  <a:pos x="160" y="28"/>
                </a:cxn>
                <a:cxn ang="0">
                  <a:pos x="108" y="26"/>
                </a:cxn>
                <a:cxn ang="0">
                  <a:pos x="114" y="68"/>
                </a:cxn>
                <a:cxn ang="0">
                  <a:pos x="104" y="52"/>
                </a:cxn>
                <a:cxn ang="0">
                  <a:pos x="60" y="42"/>
                </a:cxn>
              </a:cxnLst>
              <a:rect l="0" t="0" r="r" b="b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2" name="Freeform 42"/>
            <p:cNvSpPr>
              <a:spLocks/>
            </p:cNvSpPr>
            <p:nvPr/>
          </p:nvSpPr>
          <p:spPr bwMode="invGray">
            <a:xfrm>
              <a:off x="2009" y="2135"/>
              <a:ext cx="39" cy="24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8" y="20"/>
                </a:cxn>
                <a:cxn ang="0">
                  <a:pos x="24" y="32"/>
                </a:cxn>
                <a:cxn ang="0">
                  <a:pos x="42" y="30"/>
                </a:cxn>
                <a:cxn ang="0">
                  <a:pos x="34" y="0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3" name="Freeform 43"/>
            <p:cNvSpPr>
              <a:spLocks/>
            </p:cNvSpPr>
            <p:nvPr/>
          </p:nvSpPr>
          <p:spPr bwMode="invGray">
            <a:xfrm>
              <a:off x="2292" y="2201"/>
              <a:ext cx="128" cy="54"/>
            </a:xfrm>
            <a:custGeom>
              <a:avLst/>
              <a:gdLst/>
              <a:ahLst/>
              <a:cxnLst>
                <a:cxn ang="0">
                  <a:pos x="102" y="8"/>
                </a:cxn>
                <a:cxn ang="0">
                  <a:pos x="66" y="4"/>
                </a:cxn>
                <a:cxn ang="0">
                  <a:pos x="54" y="0"/>
                </a:cxn>
                <a:cxn ang="0">
                  <a:pos x="0" y="28"/>
                </a:cxn>
                <a:cxn ang="0">
                  <a:pos x="28" y="40"/>
                </a:cxn>
                <a:cxn ang="0">
                  <a:pos x="42" y="60"/>
                </a:cxn>
                <a:cxn ang="0">
                  <a:pos x="66" y="68"/>
                </a:cxn>
                <a:cxn ang="0">
                  <a:pos x="78" y="72"/>
                </a:cxn>
                <a:cxn ang="0">
                  <a:pos x="130" y="60"/>
                </a:cxn>
                <a:cxn ang="0">
                  <a:pos x="172" y="44"/>
                </a:cxn>
                <a:cxn ang="0">
                  <a:pos x="148" y="18"/>
                </a:cxn>
                <a:cxn ang="0">
                  <a:pos x="136" y="4"/>
                </a:cxn>
                <a:cxn ang="0">
                  <a:pos x="102" y="8"/>
                </a:cxn>
              </a:cxnLst>
              <a:rect l="0" t="0" r="r" b="b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4" name="Freeform 44"/>
            <p:cNvSpPr>
              <a:spLocks/>
            </p:cNvSpPr>
            <p:nvPr/>
          </p:nvSpPr>
          <p:spPr bwMode="invGray">
            <a:xfrm>
              <a:off x="2393" y="2038"/>
              <a:ext cx="39" cy="24"/>
            </a:xfrm>
            <a:custGeom>
              <a:avLst/>
              <a:gdLst/>
              <a:ahLst/>
              <a:cxnLst>
                <a:cxn ang="0">
                  <a:pos x="34" y="0"/>
                </a:cxn>
                <a:cxn ang="0">
                  <a:pos x="8" y="20"/>
                </a:cxn>
                <a:cxn ang="0">
                  <a:pos x="24" y="32"/>
                </a:cxn>
                <a:cxn ang="0">
                  <a:pos x="42" y="30"/>
                </a:cxn>
                <a:cxn ang="0">
                  <a:pos x="34" y="0"/>
                </a:cxn>
              </a:cxnLst>
              <a:rect l="0" t="0" r="r" b="b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5" name="Freeform 45"/>
            <p:cNvSpPr>
              <a:spLocks/>
            </p:cNvSpPr>
            <p:nvPr/>
          </p:nvSpPr>
          <p:spPr bwMode="invGray">
            <a:xfrm>
              <a:off x="2662" y="2006"/>
              <a:ext cx="155" cy="63"/>
            </a:xfrm>
            <a:custGeom>
              <a:avLst/>
              <a:gdLst/>
              <a:ahLst/>
              <a:cxnLst>
                <a:cxn ang="0">
                  <a:pos x="191" y="7"/>
                </a:cxn>
                <a:cxn ang="0">
                  <a:pos x="103" y="9"/>
                </a:cxn>
                <a:cxn ang="0">
                  <a:pos x="109" y="25"/>
                </a:cxn>
                <a:cxn ang="0">
                  <a:pos x="107" y="33"/>
                </a:cxn>
                <a:cxn ang="0">
                  <a:pos x="89" y="27"/>
                </a:cxn>
                <a:cxn ang="0">
                  <a:pos x="77" y="19"/>
                </a:cxn>
                <a:cxn ang="0">
                  <a:pos x="23" y="27"/>
                </a:cxn>
                <a:cxn ang="0">
                  <a:pos x="31" y="49"/>
                </a:cxn>
                <a:cxn ang="0">
                  <a:pos x="55" y="53"/>
                </a:cxn>
                <a:cxn ang="0">
                  <a:pos x="75" y="73"/>
                </a:cxn>
                <a:cxn ang="0">
                  <a:pos x="89" y="85"/>
                </a:cxn>
                <a:cxn ang="0">
                  <a:pos x="109" y="67"/>
                </a:cxn>
                <a:cxn ang="0">
                  <a:pos x="121" y="59"/>
                </a:cxn>
                <a:cxn ang="0">
                  <a:pos x="127" y="47"/>
                </a:cxn>
                <a:cxn ang="0">
                  <a:pos x="167" y="35"/>
                </a:cxn>
                <a:cxn ang="0">
                  <a:pos x="187" y="31"/>
                </a:cxn>
                <a:cxn ang="0">
                  <a:pos x="199" y="27"/>
                </a:cxn>
                <a:cxn ang="0">
                  <a:pos x="191" y="7"/>
                </a:cxn>
              </a:cxnLst>
              <a:rect l="0" t="0" r="r" b="b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6" name="Freeform 46"/>
            <p:cNvSpPr>
              <a:spLocks/>
            </p:cNvSpPr>
            <p:nvPr/>
          </p:nvSpPr>
          <p:spPr bwMode="invGray">
            <a:xfrm>
              <a:off x="2759" y="2039"/>
              <a:ext cx="48" cy="21"/>
            </a:xfrm>
            <a:custGeom>
              <a:avLst/>
              <a:gdLst/>
              <a:ahLst/>
              <a:cxnLst>
                <a:cxn ang="0">
                  <a:pos x="36" y="6"/>
                </a:cxn>
                <a:cxn ang="0">
                  <a:pos x="8" y="4"/>
                </a:cxn>
                <a:cxn ang="0">
                  <a:pos x="24" y="28"/>
                </a:cxn>
                <a:cxn ang="0">
                  <a:pos x="54" y="14"/>
                </a:cxn>
                <a:cxn ang="0">
                  <a:pos x="36" y="6"/>
                </a:cxn>
              </a:cxnLst>
              <a:rect l="0" t="0" r="r" b="b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7" name="Freeform 47"/>
            <p:cNvSpPr>
              <a:spLocks/>
            </p:cNvSpPr>
            <p:nvPr/>
          </p:nvSpPr>
          <p:spPr bwMode="invGray">
            <a:xfrm>
              <a:off x="2467" y="2311"/>
              <a:ext cx="109" cy="132"/>
            </a:xfrm>
            <a:custGeom>
              <a:avLst/>
              <a:gdLst/>
              <a:ahLst/>
              <a:cxnLst>
                <a:cxn ang="0">
                  <a:pos x="24" y="19"/>
                </a:cxn>
                <a:cxn ang="0">
                  <a:pos x="0" y="25"/>
                </a:cxn>
                <a:cxn ang="0">
                  <a:pos x="14" y="43"/>
                </a:cxn>
                <a:cxn ang="0">
                  <a:pos x="34" y="87"/>
                </a:cxn>
                <a:cxn ang="0">
                  <a:pos x="52" y="91"/>
                </a:cxn>
                <a:cxn ang="0">
                  <a:pos x="50" y="107"/>
                </a:cxn>
                <a:cxn ang="0">
                  <a:pos x="28" y="113"/>
                </a:cxn>
                <a:cxn ang="0">
                  <a:pos x="16" y="131"/>
                </a:cxn>
                <a:cxn ang="0">
                  <a:pos x="18" y="137"/>
                </a:cxn>
                <a:cxn ang="0">
                  <a:pos x="30" y="141"/>
                </a:cxn>
                <a:cxn ang="0">
                  <a:pos x="18" y="169"/>
                </a:cxn>
                <a:cxn ang="0">
                  <a:pos x="20" y="175"/>
                </a:cxn>
                <a:cxn ang="0">
                  <a:pos x="34" y="171"/>
                </a:cxn>
                <a:cxn ang="0">
                  <a:pos x="58" y="169"/>
                </a:cxn>
                <a:cxn ang="0">
                  <a:pos x="92" y="171"/>
                </a:cxn>
                <a:cxn ang="0">
                  <a:pos x="110" y="169"/>
                </a:cxn>
                <a:cxn ang="0">
                  <a:pos x="122" y="165"/>
                </a:cxn>
                <a:cxn ang="0">
                  <a:pos x="128" y="141"/>
                </a:cxn>
                <a:cxn ang="0">
                  <a:pos x="146" y="133"/>
                </a:cxn>
                <a:cxn ang="0">
                  <a:pos x="110" y="109"/>
                </a:cxn>
                <a:cxn ang="0">
                  <a:pos x="88" y="83"/>
                </a:cxn>
                <a:cxn ang="0">
                  <a:pos x="82" y="69"/>
                </a:cxn>
                <a:cxn ang="0">
                  <a:pos x="64" y="61"/>
                </a:cxn>
                <a:cxn ang="0">
                  <a:pos x="86" y="45"/>
                </a:cxn>
                <a:cxn ang="0">
                  <a:pos x="64" y="31"/>
                </a:cxn>
                <a:cxn ang="0">
                  <a:pos x="70" y="13"/>
                </a:cxn>
                <a:cxn ang="0">
                  <a:pos x="46" y="1"/>
                </a:cxn>
                <a:cxn ang="0">
                  <a:pos x="30" y="9"/>
                </a:cxn>
                <a:cxn ang="0">
                  <a:pos x="24" y="19"/>
                </a:cxn>
              </a:cxnLst>
              <a:rect l="0" t="0" r="r" b="b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8" name="Freeform 48"/>
            <p:cNvSpPr>
              <a:spLocks/>
            </p:cNvSpPr>
            <p:nvPr/>
          </p:nvSpPr>
          <p:spPr bwMode="invGray">
            <a:xfrm>
              <a:off x="2413" y="2359"/>
              <a:ext cx="69" cy="68"/>
            </a:xfrm>
            <a:custGeom>
              <a:avLst/>
              <a:gdLst/>
              <a:ahLst/>
              <a:cxnLst>
                <a:cxn ang="0">
                  <a:pos x="58" y="6"/>
                </a:cxn>
                <a:cxn ang="0">
                  <a:pos x="82" y="8"/>
                </a:cxn>
                <a:cxn ang="0">
                  <a:pos x="92" y="26"/>
                </a:cxn>
                <a:cxn ang="0">
                  <a:pos x="78" y="48"/>
                </a:cxn>
                <a:cxn ang="0">
                  <a:pos x="46" y="76"/>
                </a:cxn>
                <a:cxn ang="0">
                  <a:pos x="18" y="92"/>
                </a:cxn>
                <a:cxn ang="0">
                  <a:pos x="8" y="72"/>
                </a:cxn>
                <a:cxn ang="0">
                  <a:pos x="20" y="64"/>
                </a:cxn>
                <a:cxn ang="0">
                  <a:pos x="14" y="46"/>
                </a:cxn>
                <a:cxn ang="0">
                  <a:pos x="40" y="28"/>
                </a:cxn>
                <a:cxn ang="0">
                  <a:pos x="58" y="6"/>
                </a:cxn>
              </a:cxnLst>
              <a:rect l="0" t="0" r="r" b="b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39" name="Freeform 49"/>
            <p:cNvSpPr>
              <a:spLocks/>
            </p:cNvSpPr>
            <p:nvPr/>
          </p:nvSpPr>
          <p:spPr bwMode="invGray">
            <a:xfrm>
              <a:off x="4099" y="3502"/>
              <a:ext cx="474" cy="495"/>
            </a:xfrm>
            <a:custGeom>
              <a:avLst/>
              <a:gdLst/>
              <a:ahLst/>
              <a:cxnLst>
                <a:cxn ang="0">
                  <a:pos x="212" y="11"/>
                </a:cxn>
                <a:cxn ang="0">
                  <a:pos x="176" y="19"/>
                </a:cxn>
                <a:cxn ang="0">
                  <a:pos x="144" y="51"/>
                </a:cxn>
                <a:cxn ang="0">
                  <a:pos x="104" y="59"/>
                </a:cxn>
                <a:cxn ang="0">
                  <a:pos x="84" y="75"/>
                </a:cxn>
                <a:cxn ang="0">
                  <a:pos x="68" y="115"/>
                </a:cxn>
                <a:cxn ang="0">
                  <a:pos x="36" y="167"/>
                </a:cxn>
                <a:cxn ang="0">
                  <a:pos x="0" y="179"/>
                </a:cxn>
                <a:cxn ang="0">
                  <a:pos x="72" y="323"/>
                </a:cxn>
                <a:cxn ang="0">
                  <a:pos x="120" y="427"/>
                </a:cxn>
                <a:cxn ang="0">
                  <a:pos x="144" y="443"/>
                </a:cxn>
                <a:cxn ang="0">
                  <a:pos x="168" y="451"/>
                </a:cxn>
                <a:cxn ang="0">
                  <a:pos x="228" y="431"/>
                </a:cxn>
                <a:cxn ang="0">
                  <a:pos x="252" y="423"/>
                </a:cxn>
                <a:cxn ang="0">
                  <a:pos x="300" y="451"/>
                </a:cxn>
                <a:cxn ang="0">
                  <a:pos x="324" y="527"/>
                </a:cxn>
                <a:cxn ang="0">
                  <a:pos x="336" y="523"/>
                </a:cxn>
                <a:cxn ang="0">
                  <a:pos x="344" y="511"/>
                </a:cxn>
                <a:cxn ang="0">
                  <a:pos x="368" y="547"/>
                </a:cxn>
                <a:cxn ang="0">
                  <a:pos x="404" y="571"/>
                </a:cxn>
                <a:cxn ang="0">
                  <a:pos x="436" y="603"/>
                </a:cxn>
                <a:cxn ang="0">
                  <a:pos x="444" y="615"/>
                </a:cxn>
                <a:cxn ang="0">
                  <a:pos x="456" y="623"/>
                </a:cxn>
                <a:cxn ang="0">
                  <a:pos x="484" y="655"/>
                </a:cxn>
                <a:cxn ang="0">
                  <a:pos x="492" y="631"/>
                </a:cxn>
                <a:cxn ang="0">
                  <a:pos x="540" y="659"/>
                </a:cxn>
                <a:cxn ang="0">
                  <a:pos x="588" y="655"/>
                </a:cxn>
                <a:cxn ang="0">
                  <a:pos x="616" y="531"/>
                </a:cxn>
                <a:cxn ang="0">
                  <a:pos x="632" y="463"/>
                </a:cxn>
                <a:cxn ang="0">
                  <a:pos x="620" y="367"/>
                </a:cxn>
                <a:cxn ang="0">
                  <a:pos x="536" y="271"/>
                </a:cxn>
                <a:cxn ang="0">
                  <a:pos x="528" y="235"/>
                </a:cxn>
                <a:cxn ang="0">
                  <a:pos x="460" y="179"/>
                </a:cxn>
                <a:cxn ang="0">
                  <a:pos x="472" y="155"/>
                </a:cxn>
                <a:cxn ang="0">
                  <a:pos x="456" y="131"/>
                </a:cxn>
                <a:cxn ang="0">
                  <a:pos x="416" y="79"/>
                </a:cxn>
                <a:cxn ang="0">
                  <a:pos x="392" y="31"/>
                </a:cxn>
                <a:cxn ang="0">
                  <a:pos x="388" y="19"/>
                </a:cxn>
                <a:cxn ang="0">
                  <a:pos x="364" y="151"/>
                </a:cxn>
                <a:cxn ang="0">
                  <a:pos x="324" y="115"/>
                </a:cxn>
                <a:cxn ang="0">
                  <a:pos x="292" y="111"/>
                </a:cxn>
                <a:cxn ang="0">
                  <a:pos x="272" y="87"/>
                </a:cxn>
                <a:cxn ang="0">
                  <a:pos x="264" y="63"/>
                </a:cxn>
                <a:cxn ang="0">
                  <a:pos x="276" y="55"/>
                </a:cxn>
                <a:cxn ang="0">
                  <a:pos x="240" y="19"/>
                </a:cxn>
                <a:cxn ang="0">
                  <a:pos x="216" y="11"/>
                </a:cxn>
                <a:cxn ang="0">
                  <a:pos x="204" y="7"/>
                </a:cxn>
                <a:cxn ang="0">
                  <a:pos x="212" y="11"/>
                </a:cxn>
              </a:cxnLst>
              <a:rect l="0" t="0" r="r" b="b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0" name="Freeform 50"/>
            <p:cNvSpPr>
              <a:spLocks/>
            </p:cNvSpPr>
            <p:nvPr/>
          </p:nvSpPr>
          <p:spPr bwMode="invGray">
            <a:xfrm>
              <a:off x="4246" y="3241"/>
              <a:ext cx="319" cy="210"/>
            </a:xfrm>
            <a:custGeom>
              <a:avLst/>
              <a:gdLst/>
              <a:ahLst/>
              <a:cxnLst>
                <a:cxn ang="0">
                  <a:pos x="84" y="60"/>
                </a:cxn>
                <a:cxn ang="0">
                  <a:pos x="68" y="36"/>
                </a:cxn>
                <a:cxn ang="0">
                  <a:pos x="64" y="16"/>
                </a:cxn>
                <a:cxn ang="0">
                  <a:pos x="52" y="12"/>
                </a:cxn>
                <a:cxn ang="0">
                  <a:pos x="16" y="16"/>
                </a:cxn>
                <a:cxn ang="0">
                  <a:pos x="44" y="40"/>
                </a:cxn>
                <a:cxn ang="0">
                  <a:pos x="48" y="52"/>
                </a:cxn>
                <a:cxn ang="0">
                  <a:pos x="24" y="68"/>
                </a:cxn>
                <a:cxn ang="0">
                  <a:pos x="88" y="92"/>
                </a:cxn>
                <a:cxn ang="0">
                  <a:pos x="124" y="112"/>
                </a:cxn>
                <a:cxn ang="0">
                  <a:pos x="128" y="124"/>
                </a:cxn>
                <a:cxn ang="0">
                  <a:pos x="140" y="132"/>
                </a:cxn>
                <a:cxn ang="0">
                  <a:pos x="148" y="156"/>
                </a:cxn>
                <a:cxn ang="0">
                  <a:pos x="132" y="196"/>
                </a:cxn>
                <a:cxn ang="0">
                  <a:pos x="180" y="188"/>
                </a:cxn>
                <a:cxn ang="0">
                  <a:pos x="192" y="216"/>
                </a:cxn>
                <a:cxn ang="0">
                  <a:pos x="216" y="224"/>
                </a:cxn>
                <a:cxn ang="0">
                  <a:pos x="228" y="228"/>
                </a:cxn>
                <a:cxn ang="0">
                  <a:pos x="252" y="224"/>
                </a:cxn>
                <a:cxn ang="0">
                  <a:pos x="276" y="196"/>
                </a:cxn>
                <a:cxn ang="0">
                  <a:pos x="336" y="252"/>
                </a:cxn>
                <a:cxn ang="0">
                  <a:pos x="364" y="280"/>
                </a:cxn>
                <a:cxn ang="0">
                  <a:pos x="360" y="224"/>
                </a:cxn>
                <a:cxn ang="0">
                  <a:pos x="336" y="200"/>
                </a:cxn>
                <a:cxn ang="0">
                  <a:pos x="372" y="168"/>
                </a:cxn>
                <a:cxn ang="0">
                  <a:pos x="408" y="156"/>
                </a:cxn>
                <a:cxn ang="0">
                  <a:pos x="420" y="152"/>
                </a:cxn>
                <a:cxn ang="0">
                  <a:pos x="424" y="140"/>
                </a:cxn>
                <a:cxn ang="0">
                  <a:pos x="356" y="148"/>
                </a:cxn>
                <a:cxn ang="0">
                  <a:pos x="304" y="140"/>
                </a:cxn>
                <a:cxn ang="0">
                  <a:pos x="300" y="128"/>
                </a:cxn>
                <a:cxn ang="0">
                  <a:pos x="292" y="116"/>
                </a:cxn>
                <a:cxn ang="0">
                  <a:pos x="220" y="80"/>
                </a:cxn>
                <a:cxn ang="0">
                  <a:pos x="160" y="60"/>
                </a:cxn>
                <a:cxn ang="0">
                  <a:pos x="136" y="52"/>
                </a:cxn>
                <a:cxn ang="0">
                  <a:pos x="80" y="52"/>
                </a:cxn>
                <a:cxn ang="0">
                  <a:pos x="68" y="32"/>
                </a:cxn>
                <a:cxn ang="0">
                  <a:pos x="68" y="0"/>
                </a:cxn>
              </a:cxnLst>
              <a:rect l="0" t="0" r="r" b="b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1" name="Freeform 51"/>
            <p:cNvSpPr>
              <a:spLocks/>
            </p:cNvSpPr>
            <p:nvPr/>
          </p:nvSpPr>
          <p:spPr bwMode="invGray">
            <a:xfrm>
              <a:off x="4255" y="3243"/>
              <a:ext cx="311" cy="211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0" y="37"/>
                </a:cxn>
                <a:cxn ang="0">
                  <a:pos x="28" y="49"/>
                </a:cxn>
                <a:cxn ang="0">
                  <a:pos x="84" y="89"/>
                </a:cxn>
                <a:cxn ang="0">
                  <a:pos x="120" y="113"/>
                </a:cxn>
                <a:cxn ang="0">
                  <a:pos x="132" y="121"/>
                </a:cxn>
                <a:cxn ang="0">
                  <a:pos x="136" y="169"/>
                </a:cxn>
                <a:cxn ang="0">
                  <a:pos x="116" y="201"/>
                </a:cxn>
                <a:cxn ang="0">
                  <a:pos x="136" y="197"/>
                </a:cxn>
                <a:cxn ang="0">
                  <a:pos x="148" y="189"/>
                </a:cxn>
                <a:cxn ang="0">
                  <a:pos x="160" y="201"/>
                </a:cxn>
                <a:cxn ang="0">
                  <a:pos x="184" y="217"/>
                </a:cxn>
                <a:cxn ang="0">
                  <a:pos x="208" y="233"/>
                </a:cxn>
                <a:cxn ang="0">
                  <a:pos x="240" y="221"/>
                </a:cxn>
                <a:cxn ang="0">
                  <a:pos x="248" y="197"/>
                </a:cxn>
                <a:cxn ang="0">
                  <a:pos x="268" y="201"/>
                </a:cxn>
                <a:cxn ang="0">
                  <a:pos x="292" y="209"/>
                </a:cxn>
                <a:cxn ang="0">
                  <a:pos x="340" y="281"/>
                </a:cxn>
                <a:cxn ang="0">
                  <a:pos x="356" y="277"/>
                </a:cxn>
                <a:cxn ang="0">
                  <a:pos x="352" y="253"/>
                </a:cxn>
                <a:cxn ang="0">
                  <a:pos x="316" y="197"/>
                </a:cxn>
                <a:cxn ang="0">
                  <a:pos x="360" y="173"/>
                </a:cxn>
                <a:cxn ang="0">
                  <a:pos x="408" y="145"/>
                </a:cxn>
                <a:cxn ang="0">
                  <a:pos x="409" y="120"/>
                </a:cxn>
                <a:cxn ang="0">
                  <a:pos x="367" y="138"/>
                </a:cxn>
                <a:cxn ang="0">
                  <a:pos x="308" y="137"/>
                </a:cxn>
                <a:cxn ang="0">
                  <a:pos x="264" y="97"/>
                </a:cxn>
                <a:cxn ang="0">
                  <a:pos x="180" y="61"/>
                </a:cxn>
                <a:cxn ang="0">
                  <a:pos x="132" y="33"/>
                </a:cxn>
                <a:cxn ang="0">
                  <a:pos x="92" y="41"/>
                </a:cxn>
                <a:cxn ang="0">
                  <a:pos x="76" y="57"/>
                </a:cxn>
                <a:cxn ang="0">
                  <a:pos x="56" y="17"/>
                </a:cxn>
                <a:cxn ang="0">
                  <a:pos x="0" y="1"/>
                </a:cxn>
              </a:cxnLst>
              <a:rect l="0" t="0" r="r" b="b"/>
              <a:pathLst>
                <a:path w="416" h="282">
                  <a:moveTo>
                    <a:pt x="0" y="1"/>
                  </a:moveTo>
                  <a:cubicBezTo>
                    <a:pt x="7" y="22"/>
                    <a:pt x="2" y="9"/>
                    <a:pt x="20" y="37"/>
                  </a:cubicBezTo>
                  <a:cubicBezTo>
                    <a:pt x="23" y="41"/>
                    <a:pt x="28" y="49"/>
                    <a:pt x="28" y="49"/>
                  </a:cubicBezTo>
                  <a:cubicBezTo>
                    <a:pt x="5" y="84"/>
                    <a:pt x="65" y="78"/>
                    <a:pt x="84" y="89"/>
                  </a:cubicBezTo>
                  <a:cubicBezTo>
                    <a:pt x="97" y="96"/>
                    <a:pt x="108" y="105"/>
                    <a:pt x="120" y="113"/>
                  </a:cubicBezTo>
                  <a:cubicBezTo>
                    <a:pt x="124" y="116"/>
                    <a:pt x="132" y="121"/>
                    <a:pt x="132" y="121"/>
                  </a:cubicBezTo>
                  <a:cubicBezTo>
                    <a:pt x="138" y="138"/>
                    <a:pt x="132" y="151"/>
                    <a:pt x="136" y="169"/>
                  </a:cubicBezTo>
                  <a:cubicBezTo>
                    <a:pt x="107" y="188"/>
                    <a:pt x="110" y="176"/>
                    <a:pt x="116" y="201"/>
                  </a:cubicBezTo>
                  <a:cubicBezTo>
                    <a:pt x="123" y="200"/>
                    <a:pt x="130" y="199"/>
                    <a:pt x="136" y="197"/>
                  </a:cubicBezTo>
                  <a:cubicBezTo>
                    <a:pt x="141" y="195"/>
                    <a:pt x="143" y="188"/>
                    <a:pt x="148" y="189"/>
                  </a:cubicBezTo>
                  <a:cubicBezTo>
                    <a:pt x="154" y="190"/>
                    <a:pt x="156" y="198"/>
                    <a:pt x="160" y="201"/>
                  </a:cubicBezTo>
                  <a:cubicBezTo>
                    <a:pt x="168" y="207"/>
                    <a:pt x="176" y="212"/>
                    <a:pt x="184" y="217"/>
                  </a:cubicBezTo>
                  <a:cubicBezTo>
                    <a:pt x="192" y="222"/>
                    <a:pt x="208" y="233"/>
                    <a:pt x="208" y="233"/>
                  </a:cubicBezTo>
                  <a:cubicBezTo>
                    <a:pt x="216" y="231"/>
                    <a:pt x="234" y="230"/>
                    <a:pt x="240" y="221"/>
                  </a:cubicBezTo>
                  <a:cubicBezTo>
                    <a:pt x="244" y="214"/>
                    <a:pt x="248" y="197"/>
                    <a:pt x="248" y="197"/>
                  </a:cubicBezTo>
                  <a:cubicBezTo>
                    <a:pt x="255" y="198"/>
                    <a:pt x="261" y="199"/>
                    <a:pt x="268" y="201"/>
                  </a:cubicBezTo>
                  <a:cubicBezTo>
                    <a:pt x="276" y="203"/>
                    <a:pt x="292" y="209"/>
                    <a:pt x="292" y="209"/>
                  </a:cubicBezTo>
                  <a:cubicBezTo>
                    <a:pt x="298" y="242"/>
                    <a:pt x="306" y="270"/>
                    <a:pt x="340" y="281"/>
                  </a:cubicBezTo>
                  <a:cubicBezTo>
                    <a:pt x="345" y="280"/>
                    <a:pt x="354" y="282"/>
                    <a:pt x="356" y="277"/>
                  </a:cubicBezTo>
                  <a:cubicBezTo>
                    <a:pt x="359" y="270"/>
                    <a:pt x="355" y="260"/>
                    <a:pt x="352" y="253"/>
                  </a:cubicBezTo>
                  <a:cubicBezTo>
                    <a:pt x="346" y="238"/>
                    <a:pt x="329" y="206"/>
                    <a:pt x="316" y="197"/>
                  </a:cubicBezTo>
                  <a:cubicBezTo>
                    <a:pt x="307" y="170"/>
                    <a:pt x="339" y="175"/>
                    <a:pt x="360" y="173"/>
                  </a:cubicBezTo>
                  <a:cubicBezTo>
                    <a:pt x="383" y="165"/>
                    <a:pt x="391" y="162"/>
                    <a:pt x="408" y="145"/>
                  </a:cubicBezTo>
                  <a:cubicBezTo>
                    <a:pt x="412" y="140"/>
                    <a:pt x="416" y="121"/>
                    <a:pt x="409" y="120"/>
                  </a:cubicBezTo>
                  <a:cubicBezTo>
                    <a:pt x="402" y="119"/>
                    <a:pt x="384" y="135"/>
                    <a:pt x="367" y="138"/>
                  </a:cubicBezTo>
                  <a:cubicBezTo>
                    <a:pt x="350" y="141"/>
                    <a:pt x="325" y="144"/>
                    <a:pt x="308" y="137"/>
                  </a:cubicBezTo>
                  <a:cubicBezTo>
                    <a:pt x="286" y="130"/>
                    <a:pt x="284" y="111"/>
                    <a:pt x="264" y="97"/>
                  </a:cubicBezTo>
                  <a:cubicBezTo>
                    <a:pt x="238" y="80"/>
                    <a:pt x="203" y="76"/>
                    <a:pt x="180" y="61"/>
                  </a:cubicBezTo>
                  <a:cubicBezTo>
                    <a:pt x="163" y="50"/>
                    <a:pt x="150" y="39"/>
                    <a:pt x="132" y="33"/>
                  </a:cubicBezTo>
                  <a:cubicBezTo>
                    <a:pt x="119" y="35"/>
                    <a:pt x="102" y="31"/>
                    <a:pt x="92" y="41"/>
                  </a:cubicBezTo>
                  <a:cubicBezTo>
                    <a:pt x="71" y="62"/>
                    <a:pt x="108" y="46"/>
                    <a:pt x="76" y="57"/>
                  </a:cubicBezTo>
                  <a:cubicBezTo>
                    <a:pt x="52" y="49"/>
                    <a:pt x="67" y="38"/>
                    <a:pt x="56" y="17"/>
                  </a:cubicBezTo>
                  <a:cubicBezTo>
                    <a:pt x="48" y="0"/>
                    <a:pt x="16" y="1"/>
                    <a:pt x="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2" name="Freeform 52"/>
            <p:cNvSpPr>
              <a:spLocks/>
            </p:cNvSpPr>
            <p:nvPr/>
          </p:nvSpPr>
          <p:spPr bwMode="invGray">
            <a:xfrm>
              <a:off x="4485" y="4013"/>
              <a:ext cx="45" cy="58"/>
            </a:xfrm>
            <a:custGeom>
              <a:avLst/>
              <a:gdLst/>
              <a:ahLst/>
              <a:cxnLst>
                <a:cxn ang="0">
                  <a:pos x="32" y="18"/>
                </a:cxn>
                <a:cxn ang="0">
                  <a:pos x="0" y="18"/>
                </a:cxn>
                <a:cxn ang="0">
                  <a:pos x="20" y="42"/>
                </a:cxn>
                <a:cxn ang="0">
                  <a:pos x="28" y="66"/>
                </a:cxn>
                <a:cxn ang="0">
                  <a:pos x="32" y="78"/>
                </a:cxn>
                <a:cxn ang="0">
                  <a:pos x="60" y="50"/>
                </a:cxn>
                <a:cxn ang="0">
                  <a:pos x="32" y="18"/>
                </a:cxn>
              </a:cxnLst>
              <a:rect l="0" t="0" r="r" b="b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3" name="Freeform 53"/>
            <p:cNvSpPr>
              <a:spLocks/>
            </p:cNvSpPr>
            <p:nvPr/>
          </p:nvSpPr>
          <p:spPr bwMode="invGray">
            <a:xfrm>
              <a:off x="4621" y="3923"/>
              <a:ext cx="164" cy="85"/>
            </a:xfrm>
            <a:custGeom>
              <a:avLst/>
              <a:gdLst/>
              <a:ahLst/>
              <a:cxnLst>
                <a:cxn ang="0">
                  <a:pos x="47" y="73"/>
                </a:cxn>
                <a:cxn ang="0">
                  <a:pos x="39" y="61"/>
                </a:cxn>
                <a:cxn ang="0">
                  <a:pos x="15" y="69"/>
                </a:cxn>
                <a:cxn ang="0">
                  <a:pos x="39" y="113"/>
                </a:cxn>
                <a:cxn ang="0">
                  <a:pos x="123" y="89"/>
                </a:cxn>
                <a:cxn ang="0">
                  <a:pos x="147" y="73"/>
                </a:cxn>
                <a:cxn ang="0">
                  <a:pos x="171" y="65"/>
                </a:cxn>
                <a:cxn ang="0">
                  <a:pos x="219" y="19"/>
                </a:cxn>
                <a:cxn ang="0">
                  <a:pos x="210" y="0"/>
                </a:cxn>
                <a:cxn ang="0">
                  <a:pos x="179" y="17"/>
                </a:cxn>
                <a:cxn ang="0">
                  <a:pos x="107" y="41"/>
                </a:cxn>
                <a:cxn ang="0">
                  <a:pos x="83" y="45"/>
                </a:cxn>
                <a:cxn ang="0">
                  <a:pos x="59" y="53"/>
                </a:cxn>
                <a:cxn ang="0">
                  <a:pos x="47" y="73"/>
                </a:cxn>
              </a:cxnLst>
              <a:rect l="0" t="0" r="r" b="b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4" name="Freeform 54"/>
            <p:cNvSpPr>
              <a:spLocks/>
            </p:cNvSpPr>
            <p:nvPr/>
          </p:nvSpPr>
          <p:spPr bwMode="invGray">
            <a:xfrm>
              <a:off x="4791" y="3873"/>
              <a:ext cx="104" cy="92"/>
            </a:xfrm>
            <a:custGeom>
              <a:avLst/>
              <a:gdLst/>
              <a:ahLst/>
              <a:cxnLst>
                <a:cxn ang="0">
                  <a:pos x="12" y="60"/>
                </a:cxn>
                <a:cxn ang="0">
                  <a:pos x="8" y="84"/>
                </a:cxn>
                <a:cxn ang="0">
                  <a:pos x="0" y="108"/>
                </a:cxn>
                <a:cxn ang="0">
                  <a:pos x="36" y="116"/>
                </a:cxn>
                <a:cxn ang="0">
                  <a:pos x="52" y="96"/>
                </a:cxn>
                <a:cxn ang="0">
                  <a:pos x="124" y="68"/>
                </a:cxn>
                <a:cxn ang="0">
                  <a:pos x="136" y="44"/>
                </a:cxn>
                <a:cxn ang="0">
                  <a:pos x="112" y="28"/>
                </a:cxn>
                <a:cxn ang="0">
                  <a:pos x="100" y="20"/>
                </a:cxn>
                <a:cxn ang="0">
                  <a:pos x="64" y="12"/>
                </a:cxn>
                <a:cxn ang="0">
                  <a:pos x="52" y="36"/>
                </a:cxn>
                <a:cxn ang="0">
                  <a:pos x="12" y="60"/>
                </a:cxn>
              </a:cxnLst>
              <a:rect l="0" t="0" r="r" b="b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5" name="Freeform 55"/>
            <p:cNvSpPr>
              <a:spLocks/>
            </p:cNvSpPr>
            <p:nvPr/>
          </p:nvSpPr>
          <p:spPr bwMode="invGray">
            <a:xfrm>
              <a:off x="4846" y="3832"/>
              <a:ext cx="37" cy="26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8" y="11"/>
                </a:cxn>
                <a:cxn ang="0">
                  <a:pos x="24" y="35"/>
                </a:cxn>
                <a:cxn ang="0">
                  <a:pos x="39" y="26"/>
                </a:cxn>
                <a:cxn ang="0">
                  <a:pos x="29" y="0"/>
                </a:cxn>
              </a:cxnLst>
              <a:rect l="0" t="0" r="r" b="b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6" name="Freeform 56"/>
            <p:cNvSpPr>
              <a:spLocks/>
            </p:cNvSpPr>
            <p:nvPr/>
          </p:nvSpPr>
          <p:spPr bwMode="invGray">
            <a:xfrm>
              <a:off x="3123" y="3346"/>
              <a:ext cx="123" cy="201"/>
            </a:xfrm>
            <a:custGeom>
              <a:avLst/>
              <a:gdLst/>
              <a:ahLst/>
              <a:cxnLst>
                <a:cxn ang="0">
                  <a:pos x="128" y="0"/>
                </a:cxn>
                <a:cxn ang="0">
                  <a:pos x="104" y="28"/>
                </a:cxn>
                <a:cxn ang="0">
                  <a:pos x="88" y="64"/>
                </a:cxn>
                <a:cxn ang="0">
                  <a:pos x="36" y="84"/>
                </a:cxn>
                <a:cxn ang="0">
                  <a:pos x="28" y="96"/>
                </a:cxn>
                <a:cxn ang="0">
                  <a:pos x="16" y="100"/>
                </a:cxn>
                <a:cxn ang="0">
                  <a:pos x="20" y="132"/>
                </a:cxn>
                <a:cxn ang="0">
                  <a:pos x="28" y="156"/>
                </a:cxn>
                <a:cxn ang="0">
                  <a:pos x="0" y="200"/>
                </a:cxn>
                <a:cxn ang="0">
                  <a:pos x="28" y="260"/>
                </a:cxn>
                <a:cxn ang="0">
                  <a:pos x="52" y="268"/>
                </a:cxn>
                <a:cxn ang="0">
                  <a:pos x="88" y="216"/>
                </a:cxn>
                <a:cxn ang="0">
                  <a:pos x="104" y="192"/>
                </a:cxn>
                <a:cxn ang="0">
                  <a:pos x="128" y="116"/>
                </a:cxn>
                <a:cxn ang="0">
                  <a:pos x="140" y="76"/>
                </a:cxn>
                <a:cxn ang="0">
                  <a:pos x="164" y="72"/>
                </a:cxn>
                <a:cxn ang="0">
                  <a:pos x="128" y="0"/>
                </a:cxn>
              </a:cxnLst>
              <a:rect l="0" t="0" r="r" b="b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7" name="Freeform 57"/>
            <p:cNvSpPr>
              <a:spLocks/>
            </p:cNvSpPr>
            <p:nvPr/>
          </p:nvSpPr>
          <p:spPr bwMode="invGray">
            <a:xfrm>
              <a:off x="3655" y="3034"/>
              <a:ext cx="49" cy="61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25" y="60"/>
                </a:cxn>
                <a:cxn ang="0">
                  <a:pos x="29" y="76"/>
                </a:cxn>
                <a:cxn ang="0">
                  <a:pos x="41" y="80"/>
                </a:cxn>
                <a:cxn ang="0">
                  <a:pos x="57" y="76"/>
                </a:cxn>
                <a:cxn ang="0">
                  <a:pos x="29" y="0"/>
                </a:cxn>
              </a:cxnLst>
              <a:rect l="0" t="0" r="r" b="b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8" name="Freeform 58"/>
            <p:cNvSpPr>
              <a:spLocks/>
            </p:cNvSpPr>
            <p:nvPr/>
          </p:nvSpPr>
          <p:spPr bwMode="invGray">
            <a:xfrm>
              <a:off x="3988" y="3100"/>
              <a:ext cx="111" cy="183"/>
            </a:xfrm>
            <a:custGeom>
              <a:avLst/>
              <a:gdLst/>
              <a:ahLst/>
              <a:cxnLst>
                <a:cxn ang="0">
                  <a:pos x="96" y="0"/>
                </a:cxn>
                <a:cxn ang="0">
                  <a:pos x="60" y="84"/>
                </a:cxn>
                <a:cxn ang="0">
                  <a:pos x="36" y="92"/>
                </a:cxn>
                <a:cxn ang="0">
                  <a:pos x="12" y="108"/>
                </a:cxn>
                <a:cxn ang="0">
                  <a:pos x="40" y="188"/>
                </a:cxn>
                <a:cxn ang="0">
                  <a:pos x="52" y="224"/>
                </a:cxn>
                <a:cxn ang="0">
                  <a:pos x="60" y="236"/>
                </a:cxn>
                <a:cxn ang="0">
                  <a:pos x="84" y="244"/>
                </a:cxn>
                <a:cxn ang="0">
                  <a:pos x="96" y="196"/>
                </a:cxn>
                <a:cxn ang="0">
                  <a:pos x="124" y="168"/>
                </a:cxn>
                <a:cxn ang="0">
                  <a:pos x="112" y="68"/>
                </a:cxn>
                <a:cxn ang="0">
                  <a:pos x="140" y="48"/>
                </a:cxn>
                <a:cxn ang="0">
                  <a:pos x="112" y="20"/>
                </a:cxn>
                <a:cxn ang="0">
                  <a:pos x="96" y="0"/>
                </a:cxn>
              </a:cxnLst>
              <a:rect l="0" t="0" r="r" b="b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49" name="Freeform 59"/>
            <p:cNvSpPr>
              <a:spLocks/>
            </p:cNvSpPr>
            <p:nvPr/>
          </p:nvSpPr>
          <p:spPr bwMode="invGray">
            <a:xfrm>
              <a:off x="3894" y="3043"/>
              <a:ext cx="72" cy="137"/>
            </a:xfrm>
            <a:custGeom>
              <a:avLst/>
              <a:gdLst/>
              <a:ahLst/>
              <a:cxnLst>
                <a:cxn ang="0">
                  <a:pos x="48" y="2"/>
                </a:cxn>
                <a:cxn ang="0">
                  <a:pos x="51" y="35"/>
                </a:cxn>
                <a:cxn ang="0">
                  <a:pos x="60" y="62"/>
                </a:cxn>
                <a:cxn ang="0">
                  <a:pos x="62" y="92"/>
                </a:cxn>
                <a:cxn ang="0">
                  <a:pos x="68" y="105"/>
                </a:cxn>
                <a:cxn ang="0">
                  <a:pos x="71" y="126"/>
                </a:cxn>
                <a:cxn ang="0">
                  <a:pos x="57" y="93"/>
                </a:cxn>
                <a:cxn ang="0">
                  <a:pos x="35" y="78"/>
                </a:cxn>
                <a:cxn ang="0">
                  <a:pos x="5" y="83"/>
                </a:cxn>
                <a:cxn ang="0">
                  <a:pos x="8" y="102"/>
                </a:cxn>
                <a:cxn ang="0">
                  <a:pos x="41" y="114"/>
                </a:cxn>
                <a:cxn ang="0">
                  <a:pos x="57" y="135"/>
                </a:cxn>
                <a:cxn ang="0">
                  <a:pos x="71" y="135"/>
                </a:cxn>
                <a:cxn ang="0">
                  <a:pos x="78" y="150"/>
                </a:cxn>
                <a:cxn ang="0">
                  <a:pos x="96" y="179"/>
                </a:cxn>
                <a:cxn ang="0">
                  <a:pos x="81" y="126"/>
                </a:cxn>
                <a:cxn ang="0">
                  <a:pos x="80" y="93"/>
                </a:cxn>
                <a:cxn ang="0">
                  <a:pos x="71" y="63"/>
                </a:cxn>
                <a:cxn ang="0">
                  <a:pos x="63" y="41"/>
                </a:cxn>
                <a:cxn ang="0">
                  <a:pos x="57" y="20"/>
                </a:cxn>
                <a:cxn ang="0">
                  <a:pos x="48" y="2"/>
                </a:cxn>
              </a:cxnLst>
              <a:rect l="0" t="0" r="r" b="b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0" name="Freeform 60"/>
            <p:cNvSpPr>
              <a:spLocks/>
            </p:cNvSpPr>
            <p:nvPr/>
          </p:nvSpPr>
          <p:spPr bwMode="invGray">
            <a:xfrm>
              <a:off x="3943" y="3153"/>
              <a:ext cx="40" cy="131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25"/>
                </a:cxn>
                <a:cxn ang="0">
                  <a:pos x="9" y="54"/>
                </a:cxn>
                <a:cxn ang="0">
                  <a:pos x="18" y="94"/>
                </a:cxn>
                <a:cxn ang="0">
                  <a:pos x="34" y="129"/>
                </a:cxn>
                <a:cxn ang="0">
                  <a:pos x="54" y="175"/>
                </a:cxn>
                <a:cxn ang="0">
                  <a:pos x="40" y="115"/>
                </a:cxn>
                <a:cxn ang="0">
                  <a:pos x="34" y="93"/>
                </a:cxn>
                <a:cxn ang="0">
                  <a:pos x="28" y="61"/>
                </a:cxn>
                <a:cxn ang="0">
                  <a:pos x="25" y="46"/>
                </a:cxn>
                <a:cxn ang="0">
                  <a:pos x="16" y="37"/>
                </a:cxn>
                <a:cxn ang="0">
                  <a:pos x="6" y="0"/>
                </a:cxn>
              </a:cxnLst>
              <a:rect l="0" t="0" r="r" b="b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1" name="Freeform 61"/>
            <p:cNvSpPr>
              <a:spLocks/>
            </p:cNvSpPr>
            <p:nvPr/>
          </p:nvSpPr>
          <p:spPr bwMode="invGray">
            <a:xfrm>
              <a:off x="3988" y="3290"/>
              <a:ext cx="65" cy="5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8" y="34"/>
                </a:cxn>
                <a:cxn ang="0">
                  <a:pos x="23" y="43"/>
                </a:cxn>
                <a:cxn ang="0">
                  <a:pos x="48" y="49"/>
                </a:cxn>
                <a:cxn ang="0">
                  <a:pos x="62" y="57"/>
                </a:cxn>
                <a:cxn ang="0">
                  <a:pos x="74" y="66"/>
                </a:cxn>
                <a:cxn ang="0">
                  <a:pos x="86" y="69"/>
                </a:cxn>
                <a:cxn ang="0">
                  <a:pos x="72" y="39"/>
                </a:cxn>
                <a:cxn ang="0">
                  <a:pos x="63" y="22"/>
                </a:cxn>
                <a:cxn ang="0">
                  <a:pos x="36" y="24"/>
                </a:cxn>
                <a:cxn ang="0">
                  <a:pos x="24" y="19"/>
                </a:cxn>
                <a:cxn ang="0">
                  <a:pos x="6" y="0"/>
                </a:cxn>
                <a:cxn ang="0">
                  <a:pos x="2" y="0"/>
                </a:cxn>
              </a:cxnLst>
              <a:rect l="0" t="0" r="r" b="b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2" name="Freeform 62"/>
            <p:cNvSpPr>
              <a:spLocks/>
            </p:cNvSpPr>
            <p:nvPr/>
          </p:nvSpPr>
          <p:spPr bwMode="invGray">
            <a:xfrm>
              <a:off x="4092" y="3195"/>
              <a:ext cx="83" cy="117"/>
            </a:xfrm>
            <a:custGeom>
              <a:avLst/>
              <a:gdLst/>
              <a:ahLst/>
              <a:cxnLst>
                <a:cxn ang="0">
                  <a:pos x="98" y="0"/>
                </a:cxn>
                <a:cxn ang="0">
                  <a:pos x="75" y="10"/>
                </a:cxn>
                <a:cxn ang="0">
                  <a:pos x="23" y="15"/>
                </a:cxn>
                <a:cxn ang="0">
                  <a:pos x="14" y="33"/>
                </a:cxn>
                <a:cxn ang="0">
                  <a:pos x="11" y="61"/>
                </a:cxn>
                <a:cxn ang="0">
                  <a:pos x="14" y="75"/>
                </a:cxn>
                <a:cxn ang="0">
                  <a:pos x="3" y="88"/>
                </a:cxn>
                <a:cxn ang="0">
                  <a:pos x="14" y="109"/>
                </a:cxn>
                <a:cxn ang="0">
                  <a:pos x="23" y="124"/>
                </a:cxn>
                <a:cxn ang="0">
                  <a:pos x="15" y="144"/>
                </a:cxn>
                <a:cxn ang="0">
                  <a:pos x="24" y="156"/>
                </a:cxn>
                <a:cxn ang="0">
                  <a:pos x="42" y="144"/>
                </a:cxn>
                <a:cxn ang="0">
                  <a:pos x="50" y="93"/>
                </a:cxn>
                <a:cxn ang="0">
                  <a:pos x="56" y="126"/>
                </a:cxn>
                <a:cxn ang="0">
                  <a:pos x="65" y="145"/>
                </a:cxn>
                <a:cxn ang="0">
                  <a:pos x="62" y="112"/>
                </a:cxn>
                <a:cxn ang="0">
                  <a:pos x="72" y="73"/>
                </a:cxn>
                <a:cxn ang="0">
                  <a:pos x="69" y="51"/>
                </a:cxn>
                <a:cxn ang="0">
                  <a:pos x="54" y="60"/>
                </a:cxn>
                <a:cxn ang="0">
                  <a:pos x="35" y="54"/>
                </a:cxn>
                <a:cxn ang="0">
                  <a:pos x="41" y="36"/>
                </a:cxn>
                <a:cxn ang="0">
                  <a:pos x="62" y="34"/>
                </a:cxn>
                <a:cxn ang="0">
                  <a:pos x="78" y="39"/>
                </a:cxn>
                <a:cxn ang="0">
                  <a:pos x="98" y="30"/>
                </a:cxn>
                <a:cxn ang="0">
                  <a:pos x="111" y="13"/>
                </a:cxn>
                <a:cxn ang="0">
                  <a:pos x="98" y="0"/>
                </a:cxn>
              </a:cxnLst>
              <a:rect l="0" t="0" r="r" b="b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3" name="Freeform 63"/>
            <p:cNvSpPr>
              <a:spLocks/>
            </p:cNvSpPr>
            <p:nvPr/>
          </p:nvSpPr>
          <p:spPr bwMode="invGray">
            <a:xfrm>
              <a:off x="4064" y="2777"/>
              <a:ext cx="22" cy="71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16"/>
                </a:cxn>
                <a:cxn ang="0">
                  <a:pos x="6" y="37"/>
                </a:cxn>
                <a:cxn ang="0">
                  <a:pos x="1" y="61"/>
                </a:cxn>
                <a:cxn ang="0">
                  <a:pos x="16" y="94"/>
                </a:cxn>
                <a:cxn ang="0">
                  <a:pos x="30" y="82"/>
                </a:cxn>
                <a:cxn ang="0">
                  <a:pos x="22" y="61"/>
                </a:cxn>
                <a:cxn ang="0">
                  <a:pos x="12" y="0"/>
                </a:cxn>
              </a:cxnLst>
              <a:rect l="0" t="0" r="r" b="b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4" name="Freeform 64"/>
            <p:cNvSpPr>
              <a:spLocks/>
            </p:cNvSpPr>
            <p:nvPr/>
          </p:nvSpPr>
          <p:spPr bwMode="invGray">
            <a:xfrm>
              <a:off x="4078" y="2896"/>
              <a:ext cx="61" cy="118"/>
            </a:xfrm>
            <a:custGeom>
              <a:avLst/>
              <a:gdLst/>
              <a:ahLst/>
              <a:cxnLst>
                <a:cxn ang="0">
                  <a:pos x="12" y="2"/>
                </a:cxn>
                <a:cxn ang="0">
                  <a:pos x="0" y="20"/>
                </a:cxn>
                <a:cxn ang="0">
                  <a:pos x="8" y="49"/>
                </a:cxn>
                <a:cxn ang="0">
                  <a:pos x="6" y="107"/>
                </a:cxn>
                <a:cxn ang="0">
                  <a:pos x="17" y="103"/>
                </a:cxn>
                <a:cxn ang="0">
                  <a:pos x="20" y="115"/>
                </a:cxn>
                <a:cxn ang="0">
                  <a:pos x="29" y="122"/>
                </a:cxn>
                <a:cxn ang="0">
                  <a:pos x="38" y="140"/>
                </a:cxn>
                <a:cxn ang="0">
                  <a:pos x="48" y="128"/>
                </a:cxn>
                <a:cxn ang="0">
                  <a:pos x="65" y="134"/>
                </a:cxn>
                <a:cxn ang="0">
                  <a:pos x="63" y="109"/>
                </a:cxn>
                <a:cxn ang="0">
                  <a:pos x="48" y="104"/>
                </a:cxn>
                <a:cxn ang="0">
                  <a:pos x="39" y="91"/>
                </a:cxn>
                <a:cxn ang="0">
                  <a:pos x="33" y="73"/>
                </a:cxn>
                <a:cxn ang="0">
                  <a:pos x="41" y="53"/>
                </a:cxn>
                <a:cxn ang="0">
                  <a:pos x="35" y="35"/>
                </a:cxn>
                <a:cxn ang="0">
                  <a:pos x="42" y="20"/>
                </a:cxn>
                <a:cxn ang="0">
                  <a:pos x="29" y="4"/>
                </a:cxn>
                <a:cxn ang="0">
                  <a:pos x="18" y="7"/>
                </a:cxn>
                <a:cxn ang="0">
                  <a:pos x="12" y="2"/>
                </a:cxn>
              </a:cxnLst>
              <a:rect l="0" t="0" r="r" b="b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5" name="Freeform 65"/>
            <p:cNvSpPr>
              <a:spLocks/>
            </p:cNvSpPr>
            <p:nvPr/>
          </p:nvSpPr>
          <p:spPr bwMode="invGray">
            <a:xfrm>
              <a:off x="4121" y="3052"/>
              <a:ext cx="64" cy="79"/>
            </a:xfrm>
            <a:custGeom>
              <a:avLst/>
              <a:gdLst/>
              <a:ahLst/>
              <a:cxnLst>
                <a:cxn ang="0">
                  <a:pos x="52" y="0"/>
                </a:cxn>
                <a:cxn ang="0">
                  <a:pos x="44" y="18"/>
                </a:cxn>
                <a:cxn ang="0">
                  <a:pos x="32" y="30"/>
                </a:cxn>
                <a:cxn ang="0">
                  <a:pos x="16" y="35"/>
                </a:cxn>
                <a:cxn ang="0">
                  <a:pos x="8" y="48"/>
                </a:cxn>
                <a:cxn ang="0">
                  <a:pos x="4" y="74"/>
                </a:cxn>
                <a:cxn ang="0">
                  <a:pos x="13" y="71"/>
                </a:cxn>
                <a:cxn ang="0">
                  <a:pos x="25" y="62"/>
                </a:cxn>
                <a:cxn ang="0">
                  <a:pos x="34" y="69"/>
                </a:cxn>
                <a:cxn ang="0">
                  <a:pos x="58" y="99"/>
                </a:cxn>
                <a:cxn ang="0">
                  <a:pos x="71" y="72"/>
                </a:cxn>
                <a:cxn ang="0">
                  <a:pos x="85" y="68"/>
                </a:cxn>
                <a:cxn ang="0">
                  <a:pos x="74" y="39"/>
                </a:cxn>
                <a:cxn ang="0">
                  <a:pos x="52" y="0"/>
                </a:cxn>
              </a:cxnLst>
              <a:rect l="0" t="0" r="r" b="b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6" name="Freeform 66"/>
            <p:cNvSpPr>
              <a:spLocks/>
            </p:cNvSpPr>
            <p:nvPr/>
          </p:nvSpPr>
          <p:spPr bwMode="invGray">
            <a:xfrm>
              <a:off x="4197" y="3193"/>
              <a:ext cx="29" cy="49"/>
            </a:xfrm>
            <a:custGeom>
              <a:avLst/>
              <a:gdLst/>
              <a:ahLst/>
              <a:cxnLst>
                <a:cxn ang="0">
                  <a:pos x="6" y="27"/>
                </a:cxn>
                <a:cxn ang="0">
                  <a:pos x="26" y="66"/>
                </a:cxn>
                <a:cxn ang="0">
                  <a:pos x="30" y="52"/>
                </a:cxn>
                <a:cxn ang="0">
                  <a:pos x="38" y="40"/>
                </a:cxn>
                <a:cxn ang="0">
                  <a:pos x="30" y="25"/>
                </a:cxn>
                <a:cxn ang="0">
                  <a:pos x="20" y="13"/>
                </a:cxn>
                <a:cxn ang="0">
                  <a:pos x="11" y="1"/>
                </a:cxn>
                <a:cxn ang="0">
                  <a:pos x="2" y="12"/>
                </a:cxn>
                <a:cxn ang="0">
                  <a:pos x="6" y="27"/>
                </a:cxn>
              </a:cxnLst>
              <a:rect l="0" t="0" r="r" b="b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7" name="Freeform 67"/>
            <p:cNvSpPr>
              <a:spLocks/>
            </p:cNvSpPr>
            <p:nvPr/>
          </p:nvSpPr>
          <p:spPr bwMode="invGray">
            <a:xfrm>
              <a:off x="4181" y="3275"/>
              <a:ext cx="18" cy="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3"/>
                </a:cxn>
                <a:cxn ang="0">
                  <a:pos x="24" y="11"/>
                </a:cxn>
                <a:cxn ang="0">
                  <a:pos x="0" y="0"/>
                </a:cxn>
              </a:cxnLst>
              <a:rect l="0" t="0" r="r" b="b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8" name="Freeform 68"/>
            <p:cNvSpPr>
              <a:spLocks/>
            </p:cNvSpPr>
            <p:nvPr/>
          </p:nvSpPr>
          <p:spPr bwMode="invGray">
            <a:xfrm>
              <a:off x="4208" y="3265"/>
              <a:ext cx="45" cy="3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8"/>
                </a:cxn>
                <a:cxn ang="0">
                  <a:pos x="28" y="33"/>
                </a:cxn>
                <a:cxn ang="0">
                  <a:pos x="42" y="46"/>
                </a:cxn>
                <a:cxn ang="0">
                  <a:pos x="60" y="42"/>
                </a:cxn>
                <a:cxn ang="0">
                  <a:pos x="49" y="24"/>
                </a:cxn>
                <a:cxn ang="0">
                  <a:pos x="28" y="3"/>
                </a:cxn>
                <a:cxn ang="0">
                  <a:pos x="19" y="16"/>
                </a:cxn>
                <a:cxn ang="0">
                  <a:pos x="9" y="0"/>
                </a:cxn>
              </a:cxnLst>
              <a:rect l="0" t="0" r="r" b="b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59" name="Freeform 69"/>
            <p:cNvSpPr>
              <a:spLocks/>
            </p:cNvSpPr>
            <p:nvPr/>
          </p:nvSpPr>
          <p:spPr bwMode="invGray">
            <a:xfrm>
              <a:off x="4277" y="3335"/>
              <a:ext cx="24" cy="33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0" y="11"/>
                </a:cxn>
                <a:cxn ang="0">
                  <a:pos x="12" y="32"/>
                </a:cxn>
                <a:cxn ang="0">
                  <a:pos x="24" y="36"/>
                </a:cxn>
                <a:cxn ang="0">
                  <a:pos x="28" y="0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0" name="Freeform 70"/>
            <p:cNvSpPr>
              <a:spLocks/>
            </p:cNvSpPr>
            <p:nvPr/>
          </p:nvSpPr>
          <p:spPr bwMode="invGray">
            <a:xfrm>
              <a:off x="4544" y="3293"/>
              <a:ext cx="46" cy="4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4"/>
                </a:cxn>
                <a:cxn ang="0">
                  <a:pos x="24" y="35"/>
                </a:cxn>
                <a:cxn ang="0">
                  <a:pos x="36" y="54"/>
                </a:cxn>
                <a:cxn ang="0">
                  <a:pos x="46" y="63"/>
                </a:cxn>
                <a:cxn ang="0">
                  <a:pos x="61" y="56"/>
                </a:cxn>
                <a:cxn ang="0">
                  <a:pos x="33" y="17"/>
                </a:cxn>
                <a:cxn ang="0">
                  <a:pos x="7" y="0"/>
                </a:cxn>
              </a:cxnLst>
              <a:rect l="0" t="0" r="r" b="b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1" name="Freeform 71"/>
            <p:cNvSpPr>
              <a:spLocks/>
            </p:cNvSpPr>
            <p:nvPr/>
          </p:nvSpPr>
          <p:spPr bwMode="invGray">
            <a:xfrm>
              <a:off x="4147" y="3352"/>
              <a:ext cx="46" cy="50"/>
            </a:xfrm>
            <a:custGeom>
              <a:avLst/>
              <a:gdLst/>
              <a:ahLst/>
              <a:cxnLst>
                <a:cxn ang="0">
                  <a:pos x="28" y="7"/>
                </a:cxn>
                <a:cxn ang="0">
                  <a:pos x="30" y="34"/>
                </a:cxn>
                <a:cxn ang="0">
                  <a:pos x="16" y="43"/>
                </a:cxn>
                <a:cxn ang="0">
                  <a:pos x="22" y="67"/>
                </a:cxn>
                <a:cxn ang="0">
                  <a:pos x="48" y="58"/>
                </a:cxn>
                <a:cxn ang="0">
                  <a:pos x="60" y="47"/>
                </a:cxn>
                <a:cxn ang="0">
                  <a:pos x="51" y="28"/>
                </a:cxn>
                <a:cxn ang="0">
                  <a:pos x="57" y="14"/>
                </a:cxn>
                <a:cxn ang="0">
                  <a:pos x="55" y="2"/>
                </a:cxn>
                <a:cxn ang="0">
                  <a:pos x="46" y="4"/>
                </a:cxn>
                <a:cxn ang="0">
                  <a:pos x="51" y="5"/>
                </a:cxn>
                <a:cxn ang="0">
                  <a:pos x="49" y="16"/>
                </a:cxn>
                <a:cxn ang="0">
                  <a:pos x="43" y="23"/>
                </a:cxn>
                <a:cxn ang="0">
                  <a:pos x="28" y="7"/>
                </a:cxn>
              </a:cxnLst>
              <a:rect l="0" t="0" r="r" b="b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2" name="Freeform 72"/>
            <p:cNvSpPr>
              <a:spLocks/>
            </p:cNvSpPr>
            <p:nvPr/>
          </p:nvSpPr>
          <p:spPr bwMode="invGray">
            <a:xfrm>
              <a:off x="4098" y="3371"/>
              <a:ext cx="32" cy="27"/>
            </a:xfrm>
            <a:custGeom>
              <a:avLst/>
              <a:gdLst/>
              <a:ahLst/>
              <a:cxnLst>
                <a:cxn ang="0">
                  <a:pos x="21" y="3"/>
                </a:cxn>
                <a:cxn ang="0">
                  <a:pos x="6" y="6"/>
                </a:cxn>
                <a:cxn ang="0">
                  <a:pos x="33" y="36"/>
                </a:cxn>
                <a:cxn ang="0">
                  <a:pos x="42" y="30"/>
                </a:cxn>
                <a:cxn ang="0">
                  <a:pos x="21" y="3"/>
                </a:cxn>
              </a:cxnLst>
              <a:rect l="0" t="0" r="r" b="b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3" name="Freeform 73"/>
            <p:cNvSpPr>
              <a:spLocks/>
            </p:cNvSpPr>
            <p:nvPr/>
          </p:nvSpPr>
          <p:spPr bwMode="invGray">
            <a:xfrm>
              <a:off x="4077" y="3342"/>
              <a:ext cx="24" cy="3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26"/>
                </a:cxn>
                <a:cxn ang="0">
                  <a:pos x="16" y="24"/>
                </a:cxn>
                <a:cxn ang="0">
                  <a:pos x="19" y="29"/>
                </a:cxn>
                <a:cxn ang="0">
                  <a:pos x="16" y="35"/>
                </a:cxn>
                <a:cxn ang="0">
                  <a:pos x="30" y="21"/>
                </a:cxn>
                <a:cxn ang="0">
                  <a:pos x="24" y="9"/>
                </a:cxn>
                <a:cxn ang="0">
                  <a:pos x="21" y="0"/>
                </a:cxn>
              </a:cxnLst>
              <a:rect l="0" t="0" r="r" b="b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4" name="Freeform 74"/>
            <p:cNvSpPr>
              <a:spLocks/>
            </p:cNvSpPr>
            <p:nvPr/>
          </p:nvSpPr>
          <p:spPr bwMode="invGray">
            <a:xfrm>
              <a:off x="4111" y="3353"/>
              <a:ext cx="34" cy="24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7"/>
                </a:cxn>
                <a:cxn ang="0">
                  <a:pos x="27" y="31"/>
                </a:cxn>
                <a:cxn ang="0">
                  <a:pos x="45" y="24"/>
                </a:cxn>
                <a:cxn ang="0">
                  <a:pos x="22" y="10"/>
                </a:cxn>
                <a:cxn ang="0">
                  <a:pos x="21" y="0"/>
                </a:cxn>
              </a:cxnLst>
              <a:rect l="0" t="0" r="r" b="b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5" name="Freeform 75"/>
            <p:cNvSpPr>
              <a:spLocks/>
            </p:cNvSpPr>
            <p:nvPr/>
          </p:nvSpPr>
          <p:spPr bwMode="invGray">
            <a:xfrm>
              <a:off x="4062" y="3021"/>
              <a:ext cx="27" cy="5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1" y="15"/>
                </a:cxn>
                <a:cxn ang="0">
                  <a:pos x="9" y="36"/>
                </a:cxn>
                <a:cxn ang="0">
                  <a:pos x="0" y="59"/>
                </a:cxn>
                <a:cxn ang="0">
                  <a:pos x="8" y="74"/>
                </a:cxn>
                <a:cxn ang="0">
                  <a:pos x="20" y="59"/>
                </a:cxn>
                <a:cxn ang="0">
                  <a:pos x="35" y="32"/>
                </a:cxn>
                <a:cxn ang="0">
                  <a:pos x="30" y="0"/>
                </a:cxn>
              </a:cxnLst>
              <a:rect l="0" t="0" r="r" b="b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6" name="Freeform 76"/>
            <p:cNvSpPr>
              <a:spLocks/>
            </p:cNvSpPr>
            <p:nvPr/>
          </p:nvSpPr>
          <p:spPr bwMode="invGray">
            <a:xfrm>
              <a:off x="4113" y="3012"/>
              <a:ext cx="19" cy="55"/>
            </a:xfrm>
            <a:custGeom>
              <a:avLst/>
              <a:gdLst/>
              <a:ahLst/>
              <a:cxnLst>
                <a:cxn ang="0">
                  <a:pos x="13" y="7"/>
                </a:cxn>
                <a:cxn ang="0">
                  <a:pos x="4" y="8"/>
                </a:cxn>
                <a:cxn ang="0">
                  <a:pos x="0" y="22"/>
                </a:cxn>
                <a:cxn ang="0">
                  <a:pos x="15" y="41"/>
                </a:cxn>
                <a:cxn ang="0">
                  <a:pos x="25" y="56"/>
                </a:cxn>
                <a:cxn ang="0">
                  <a:pos x="16" y="20"/>
                </a:cxn>
                <a:cxn ang="0">
                  <a:pos x="13" y="7"/>
                </a:cxn>
              </a:cxnLst>
              <a:rect l="0" t="0" r="r" b="b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7" name="Freeform 77"/>
            <p:cNvSpPr>
              <a:spLocks/>
            </p:cNvSpPr>
            <p:nvPr/>
          </p:nvSpPr>
          <p:spPr bwMode="invGray">
            <a:xfrm>
              <a:off x="4135" y="2995"/>
              <a:ext cx="10" cy="2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" y="10"/>
                </a:cxn>
                <a:cxn ang="0">
                  <a:pos x="11" y="25"/>
                </a:cxn>
                <a:cxn ang="0">
                  <a:pos x="11" y="0"/>
                </a:cxn>
              </a:cxnLst>
              <a:rect l="0" t="0" r="r" b="b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8" name="Freeform 78"/>
            <p:cNvSpPr>
              <a:spLocks/>
            </p:cNvSpPr>
            <p:nvPr/>
          </p:nvSpPr>
          <p:spPr bwMode="invGray">
            <a:xfrm>
              <a:off x="4145" y="3007"/>
              <a:ext cx="21" cy="4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1" y="14"/>
                </a:cxn>
                <a:cxn ang="0">
                  <a:pos x="20" y="21"/>
                </a:cxn>
                <a:cxn ang="0">
                  <a:pos x="8" y="39"/>
                </a:cxn>
                <a:cxn ang="0">
                  <a:pos x="0" y="56"/>
                </a:cxn>
                <a:cxn ang="0">
                  <a:pos x="11" y="57"/>
                </a:cxn>
                <a:cxn ang="0">
                  <a:pos x="26" y="26"/>
                </a:cxn>
                <a:cxn ang="0">
                  <a:pos x="5" y="0"/>
                </a:cxn>
              </a:cxnLst>
              <a:rect l="0" t="0" r="r" b="b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69" name="Freeform 79"/>
            <p:cNvSpPr>
              <a:spLocks/>
            </p:cNvSpPr>
            <p:nvPr/>
          </p:nvSpPr>
          <p:spPr bwMode="invGray">
            <a:xfrm>
              <a:off x="3876" y="3076"/>
              <a:ext cx="12" cy="27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0" y="7"/>
                </a:cxn>
                <a:cxn ang="0">
                  <a:pos x="8" y="22"/>
                </a:cxn>
                <a:cxn ang="0">
                  <a:pos x="14" y="3"/>
                </a:cxn>
              </a:cxnLst>
              <a:rect l="0" t="0" r="r" b="b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0" name="Freeform 80"/>
            <p:cNvSpPr>
              <a:spLocks/>
            </p:cNvSpPr>
            <p:nvPr/>
          </p:nvSpPr>
          <p:spPr bwMode="invGray">
            <a:xfrm>
              <a:off x="3866" y="3053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1" name="Freeform 81"/>
            <p:cNvSpPr>
              <a:spLocks/>
            </p:cNvSpPr>
            <p:nvPr/>
          </p:nvSpPr>
          <p:spPr bwMode="invGray">
            <a:xfrm>
              <a:off x="3862" y="3035"/>
              <a:ext cx="12" cy="14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0" y="10"/>
                </a:cxn>
                <a:cxn ang="0">
                  <a:pos x="12" y="19"/>
                </a:cxn>
                <a:cxn ang="0">
                  <a:pos x="10" y="5"/>
                </a:cxn>
              </a:cxnLst>
              <a:rect l="0" t="0" r="r" b="b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2" name="Freeform 82"/>
            <p:cNvSpPr>
              <a:spLocks/>
            </p:cNvSpPr>
            <p:nvPr/>
          </p:nvSpPr>
          <p:spPr bwMode="invGray">
            <a:xfrm>
              <a:off x="3850" y="2995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3" name="Freeform 83"/>
            <p:cNvSpPr>
              <a:spLocks/>
            </p:cNvSpPr>
            <p:nvPr/>
          </p:nvSpPr>
          <p:spPr bwMode="invGray">
            <a:xfrm>
              <a:off x="3852" y="3020"/>
              <a:ext cx="16" cy="13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19" y="18"/>
                </a:cxn>
                <a:cxn ang="0">
                  <a:pos x="14" y="6"/>
                </a:cxn>
                <a:cxn ang="0">
                  <a:pos x="13" y="0"/>
                </a:cxn>
              </a:cxnLst>
              <a:rect l="0" t="0" r="r" b="b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4" name="Freeform 84"/>
            <p:cNvSpPr>
              <a:spLocks/>
            </p:cNvSpPr>
            <p:nvPr/>
          </p:nvSpPr>
          <p:spPr bwMode="invGray">
            <a:xfrm>
              <a:off x="4688" y="3643"/>
              <a:ext cx="45" cy="60"/>
            </a:xfrm>
            <a:custGeom>
              <a:avLst/>
              <a:gdLst/>
              <a:ahLst/>
              <a:cxnLst>
                <a:cxn ang="0">
                  <a:pos x="10" y="7"/>
                </a:cxn>
                <a:cxn ang="0">
                  <a:pos x="3" y="18"/>
                </a:cxn>
                <a:cxn ang="0">
                  <a:pos x="15" y="39"/>
                </a:cxn>
                <a:cxn ang="0">
                  <a:pos x="27" y="54"/>
                </a:cxn>
                <a:cxn ang="0">
                  <a:pos x="40" y="63"/>
                </a:cxn>
                <a:cxn ang="0">
                  <a:pos x="51" y="81"/>
                </a:cxn>
                <a:cxn ang="0">
                  <a:pos x="52" y="57"/>
                </a:cxn>
                <a:cxn ang="0">
                  <a:pos x="43" y="37"/>
                </a:cxn>
                <a:cxn ang="0">
                  <a:pos x="25" y="18"/>
                </a:cxn>
                <a:cxn ang="0">
                  <a:pos x="10" y="7"/>
                </a:cxn>
              </a:cxnLst>
              <a:rect l="0" t="0" r="r" b="b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5" name="Freeform 85"/>
            <p:cNvSpPr>
              <a:spLocks/>
            </p:cNvSpPr>
            <p:nvPr/>
          </p:nvSpPr>
          <p:spPr bwMode="invGray">
            <a:xfrm>
              <a:off x="4919" y="3594"/>
              <a:ext cx="53" cy="46"/>
            </a:xfrm>
            <a:custGeom>
              <a:avLst/>
              <a:gdLst/>
              <a:ahLst/>
              <a:cxnLst>
                <a:cxn ang="0">
                  <a:pos x="28" y="23"/>
                </a:cxn>
                <a:cxn ang="0">
                  <a:pos x="13" y="32"/>
                </a:cxn>
                <a:cxn ang="0">
                  <a:pos x="1" y="44"/>
                </a:cxn>
                <a:cxn ang="0">
                  <a:pos x="13" y="59"/>
                </a:cxn>
                <a:cxn ang="0">
                  <a:pos x="28" y="44"/>
                </a:cxn>
                <a:cxn ang="0">
                  <a:pos x="40" y="23"/>
                </a:cxn>
                <a:cxn ang="0">
                  <a:pos x="55" y="0"/>
                </a:cxn>
                <a:cxn ang="0">
                  <a:pos x="71" y="11"/>
                </a:cxn>
                <a:cxn ang="0">
                  <a:pos x="35" y="23"/>
                </a:cxn>
                <a:cxn ang="0">
                  <a:pos x="28" y="23"/>
                </a:cxn>
              </a:cxnLst>
              <a:rect l="0" t="0" r="r" b="b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6" name="Freeform 86"/>
            <p:cNvSpPr>
              <a:spLocks/>
            </p:cNvSpPr>
            <p:nvPr/>
          </p:nvSpPr>
          <p:spPr bwMode="invGray">
            <a:xfrm>
              <a:off x="4759" y="3569"/>
              <a:ext cx="17" cy="23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4"/>
                </a:cxn>
                <a:cxn ang="0">
                  <a:pos x="12" y="30"/>
                </a:cxn>
                <a:cxn ang="0">
                  <a:pos x="9" y="0"/>
                </a:cxn>
              </a:cxnLst>
              <a:rect l="0" t="0" r="r" b="b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7" name="Freeform 87"/>
            <p:cNvSpPr>
              <a:spLocks/>
            </p:cNvSpPr>
            <p:nvPr/>
          </p:nvSpPr>
          <p:spPr bwMode="invGray">
            <a:xfrm>
              <a:off x="4751" y="3547"/>
              <a:ext cx="20" cy="17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0" y="14"/>
                </a:cxn>
                <a:cxn ang="0">
                  <a:pos x="21" y="20"/>
                </a:cxn>
                <a:cxn ang="0">
                  <a:pos x="19" y="0"/>
                </a:cxn>
              </a:cxnLst>
              <a:rect l="0" t="0" r="r" b="b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8" name="Freeform 88"/>
            <p:cNvSpPr>
              <a:spLocks/>
            </p:cNvSpPr>
            <p:nvPr/>
          </p:nvSpPr>
          <p:spPr bwMode="invGray">
            <a:xfrm>
              <a:off x="4598" y="3353"/>
              <a:ext cx="24" cy="33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10" y="11"/>
                </a:cxn>
                <a:cxn ang="0">
                  <a:pos x="12" y="32"/>
                </a:cxn>
                <a:cxn ang="0">
                  <a:pos x="24" y="36"/>
                </a:cxn>
                <a:cxn ang="0">
                  <a:pos x="28" y="0"/>
                </a:cxn>
              </a:cxnLst>
              <a:rect l="0" t="0" r="r" b="b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79" name="Freeform 89"/>
            <p:cNvSpPr>
              <a:spLocks/>
            </p:cNvSpPr>
            <p:nvPr/>
          </p:nvSpPr>
          <p:spPr bwMode="invGray">
            <a:xfrm>
              <a:off x="4632" y="3396"/>
              <a:ext cx="26" cy="33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10" y="9"/>
                </a:cxn>
                <a:cxn ang="0">
                  <a:pos x="14" y="32"/>
                </a:cxn>
                <a:cxn ang="0">
                  <a:pos x="26" y="36"/>
                </a:cxn>
                <a:cxn ang="0">
                  <a:pos x="30" y="0"/>
                </a:cxn>
              </a:cxnLst>
              <a:rect l="0" t="0" r="r" b="b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0" name="Freeform 90"/>
            <p:cNvSpPr>
              <a:spLocks/>
            </p:cNvSpPr>
            <p:nvPr/>
          </p:nvSpPr>
          <p:spPr bwMode="invGray">
            <a:xfrm>
              <a:off x="4659" y="3459"/>
              <a:ext cx="28" cy="28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10" y="2"/>
                </a:cxn>
                <a:cxn ang="0">
                  <a:pos x="14" y="25"/>
                </a:cxn>
                <a:cxn ang="0">
                  <a:pos x="26" y="29"/>
                </a:cxn>
                <a:cxn ang="0">
                  <a:pos x="34" y="2"/>
                </a:cxn>
              </a:cxnLst>
              <a:rect l="0" t="0" r="r" b="b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1" name="Freeform 91"/>
            <p:cNvSpPr>
              <a:spLocks/>
            </p:cNvSpPr>
            <p:nvPr/>
          </p:nvSpPr>
          <p:spPr bwMode="invGray">
            <a:xfrm>
              <a:off x="4693" y="3449"/>
              <a:ext cx="28" cy="26"/>
            </a:xfrm>
            <a:custGeom>
              <a:avLst/>
              <a:gdLst/>
              <a:ahLst/>
              <a:cxnLst>
                <a:cxn ang="0">
                  <a:pos x="34" y="2"/>
                </a:cxn>
                <a:cxn ang="0">
                  <a:pos x="10" y="2"/>
                </a:cxn>
                <a:cxn ang="0">
                  <a:pos x="16" y="22"/>
                </a:cxn>
                <a:cxn ang="0">
                  <a:pos x="27" y="22"/>
                </a:cxn>
                <a:cxn ang="0">
                  <a:pos x="34" y="2"/>
                </a:cxn>
              </a:cxnLst>
              <a:rect l="0" t="0" r="r" b="b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2" name="Freeform 92"/>
            <p:cNvSpPr>
              <a:spLocks/>
            </p:cNvSpPr>
            <p:nvPr/>
          </p:nvSpPr>
          <p:spPr bwMode="invGray">
            <a:xfrm>
              <a:off x="4683" y="3413"/>
              <a:ext cx="26" cy="20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10" y="2"/>
                </a:cxn>
                <a:cxn ang="0">
                  <a:pos x="13" y="15"/>
                </a:cxn>
                <a:cxn ang="0">
                  <a:pos x="25" y="19"/>
                </a:cxn>
                <a:cxn ang="0">
                  <a:pos x="31" y="1"/>
                </a:cxn>
              </a:cxnLst>
              <a:rect l="0" t="0" r="r" b="b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3" name="Freeform 93"/>
            <p:cNvSpPr>
              <a:spLocks/>
            </p:cNvSpPr>
            <p:nvPr/>
          </p:nvSpPr>
          <p:spPr bwMode="invGray">
            <a:xfrm>
              <a:off x="4657" y="3388"/>
              <a:ext cx="26" cy="35"/>
            </a:xfrm>
            <a:custGeom>
              <a:avLst/>
              <a:gdLst/>
              <a:ahLst/>
              <a:cxnLst>
                <a:cxn ang="0">
                  <a:pos x="28" y="16"/>
                </a:cxn>
                <a:cxn ang="0">
                  <a:pos x="19" y="2"/>
                </a:cxn>
                <a:cxn ang="0">
                  <a:pos x="10" y="25"/>
                </a:cxn>
                <a:cxn ang="0">
                  <a:pos x="19" y="35"/>
                </a:cxn>
                <a:cxn ang="0">
                  <a:pos x="27" y="29"/>
                </a:cxn>
                <a:cxn ang="0">
                  <a:pos x="28" y="16"/>
                </a:cxn>
              </a:cxnLst>
              <a:rect l="0" t="0" r="r" b="b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4" name="Freeform 94"/>
            <p:cNvSpPr>
              <a:spLocks/>
            </p:cNvSpPr>
            <p:nvPr/>
          </p:nvSpPr>
          <p:spPr bwMode="invGray">
            <a:xfrm>
              <a:off x="4625" y="3372"/>
              <a:ext cx="24" cy="2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10" y="2"/>
                </a:cxn>
                <a:cxn ang="0">
                  <a:pos x="12" y="23"/>
                </a:cxn>
                <a:cxn ang="0">
                  <a:pos x="24" y="27"/>
                </a:cxn>
                <a:cxn ang="0">
                  <a:pos x="22" y="10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5" name="Freeform 95"/>
            <p:cNvSpPr>
              <a:spLocks/>
            </p:cNvSpPr>
            <p:nvPr/>
          </p:nvSpPr>
          <p:spPr bwMode="invGray">
            <a:xfrm>
              <a:off x="4665" y="3425"/>
              <a:ext cx="24" cy="26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10" y="2"/>
                </a:cxn>
                <a:cxn ang="0">
                  <a:pos x="12" y="23"/>
                </a:cxn>
                <a:cxn ang="0">
                  <a:pos x="24" y="27"/>
                </a:cxn>
                <a:cxn ang="0">
                  <a:pos x="22" y="10"/>
                </a:cxn>
              </a:cxnLst>
              <a:rect l="0" t="0" r="r" b="b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6" name="Freeform 96"/>
            <p:cNvSpPr>
              <a:spLocks/>
            </p:cNvSpPr>
            <p:nvPr/>
          </p:nvSpPr>
          <p:spPr bwMode="invGray">
            <a:xfrm>
              <a:off x="3055" y="2051"/>
              <a:ext cx="141" cy="108"/>
            </a:xfrm>
            <a:custGeom>
              <a:avLst/>
              <a:gdLst/>
              <a:ahLst/>
              <a:cxnLst>
                <a:cxn ang="0">
                  <a:pos x="171" y="4"/>
                </a:cxn>
                <a:cxn ang="0">
                  <a:pos x="185" y="4"/>
                </a:cxn>
                <a:cxn ang="0">
                  <a:pos x="189" y="16"/>
                </a:cxn>
                <a:cxn ang="0">
                  <a:pos x="187" y="24"/>
                </a:cxn>
                <a:cxn ang="0">
                  <a:pos x="131" y="44"/>
                </a:cxn>
                <a:cxn ang="0">
                  <a:pos x="109" y="58"/>
                </a:cxn>
                <a:cxn ang="0">
                  <a:pos x="97" y="62"/>
                </a:cxn>
                <a:cxn ang="0">
                  <a:pos x="71" y="82"/>
                </a:cxn>
                <a:cxn ang="0">
                  <a:pos x="75" y="92"/>
                </a:cxn>
                <a:cxn ang="0">
                  <a:pos x="83" y="116"/>
                </a:cxn>
                <a:cxn ang="0">
                  <a:pos x="107" y="126"/>
                </a:cxn>
                <a:cxn ang="0">
                  <a:pos x="93" y="140"/>
                </a:cxn>
                <a:cxn ang="0">
                  <a:pos x="83" y="130"/>
                </a:cxn>
                <a:cxn ang="0">
                  <a:pos x="71" y="134"/>
                </a:cxn>
                <a:cxn ang="0">
                  <a:pos x="21" y="122"/>
                </a:cxn>
                <a:cxn ang="0">
                  <a:pos x="19" y="106"/>
                </a:cxn>
                <a:cxn ang="0">
                  <a:pos x="47" y="90"/>
                </a:cxn>
                <a:cxn ang="0">
                  <a:pos x="51" y="76"/>
                </a:cxn>
                <a:cxn ang="0">
                  <a:pos x="47" y="64"/>
                </a:cxn>
                <a:cxn ang="0">
                  <a:pos x="73" y="46"/>
                </a:cxn>
                <a:cxn ang="0">
                  <a:pos x="97" y="36"/>
                </a:cxn>
                <a:cxn ang="0">
                  <a:pos x="113" y="24"/>
                </a:cxn>
                <a:cxn ang="0">
                  <a:pos x="171" y="4"/>
                </a:cxn>
              </a:cxnLst>
              <a:rect l="0" t="0" r="r" b="b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7" name="Freeform 97"/>
            <p:cNvSpPr>
              <a:spLocks/>
            </p:cNvSpPr>
            <p:nvPr/>
          </p:nvSpPr>
          <p:spPr bwMode="invGray">
            <a:xfrm>
              <a:off x="3139" y="2155"/>
              <a:ext cx="40" cy="12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12" y="2"/>
                </a:cxn>
                <a:cxn ang="0">
                  <a:pos x="32" y="16"/>
                </a:cxn>
                <a:cxn ang="0">
                  <a:pos x="44" y="14"/>
                </a:cxn>
                <a:cxn ang="0">
                  <a:pos x="24" y="0"/>
                </a:cxn>
              </a:cxnLst>
              <a:rect l="0" t="0" r="r" b="b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8" name="Freeform 98"/>
            <p:cNvSpPr>
              <a:spLocks/>
            </p:cNvSpPr>
            <p:nvPr/>
          </p:nvSpPr>
          <p:spPr bwMode="invGray">
            <a:xfrm>
              <a:off x="3344" y="1999"/>
              <a:ext cx="42" cy="28"/>
            </a:xfrm>
            <a:custGeom>
              <a:avLst/>
              <a:gdLst/>
              <a:ahLst/>
              <a:cxnLst>
                <a:cxn ang="0">
                  <a:pos x="57" y="4"/>
                </a:cxn>
                <a:cxn ang="0">
                  <a:pos x="25" y="24"/>
                </a:cxn>
                <a:cxn ang="0">
                  <a:pos x="11" y="34"/>
                </a:cxn>
                <a:cxn ang="0">
                  <a:pos x="9" y="4"/>
                </a:cxn>
                <a:cxn ang="0">
                  <a:pos x="21" y="0"/>
                </a:cxn>
                <a:cxn ang="0">
                  <a:pos x="57" y="4"/>
                </a:cxn>
              </a:cxnLst>
              <a:rect l="0" t="0" r="r" b="b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89" name="Freeform 99"/>
            <p:cNvSpPr>
              <a:spLocks/>
            </p:cNvSpPr>
            <p:nvPr/>
          </p:nvSpPr>
          <p:spPr bwMode="invGray">
            <a:xfrm>
              <a:off x="3374" y="2012"/>
              <a:ext cx="50" cy="20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11" y="6"/>
                </a:cxn>
                <a:cxn ang="0">
                  <a:pos x="57" y="26"/>
                </a:cxn>
                <a:cxn ang="0">
                  <a:pos x="63" y="24"/>
                </a:cxn>
                <a:cxn ang="0">
                  <a:pos x="29" y="0"/>
                </a:cxn>
              </a:cxnLst>
              <a:rect l="0" t="0" r="r" b="b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0" name="Freeform 100"/>
            <p:cNvSpPr>
              <a:spLocks/>
            </p:cNvSpPr>
            <p:nvPr/>
          </p:nvSpPr>
          <p:spPr bwMode="invGray">
            <a:xfrm>
              <a:off x="3428" y="2015"/>
              <a:ext cx="50" cy="32"/>
            </a:xfrm>
            <a:custGeom>
              <a:avLst/>
              <a:gdLst/>
              <a:ahLst/>
              <a:cxnLst>
                <a:cxn ang="0">
                  <a:pos x="50" y="9"/>
                </a:cxn>
                <a:cxn ang="0">
                  <a:pos x="26" y="9"/>
                </a:cxn>
                <a:cxn ang="0">
                  <a:pos x="10" y="9"/>
                </a:cxn>
                <a:cxn ang="0">
                  <a:pos x="8" y="35"/>
                </a:cxn>
                <a:cxn ang="0">
                  <a:pos x="32" y="43"/>
                </a:cxn>
                <a:cxn ang="0">
                  <a:pos x="62" y="27"/>
                </a:cxn>
                <a:cxn ang="0">
                  <a:pos x="50" y="9"/>
                </a:cxn>
              </a:cxnLst>
              <a:rect l="0" t="0" r="r" b="b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1" name="Freeform 101"/>
            <p:cNvSpPr>
              <a:spLocks/>
            </p:cNvSpPr>
            <p:nvPr/>
          </p:nvSpPr>
          <p:spPr bwMode="invGray">
            <a:xfrm>
              <a:off x="3777" y="2042"/>
              <a:ext cx="88" cy="3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16"/>
                </a:cxn>
                <a:cxn ang="0">
                  <a:pos x="50" y="30"/>
                </a:cxn>
                <a:cxn ang="0">
                  <a:pos x="76" y="36"/>
                </a:cxn>
                <a:cxn ang="0">
                  <a:pos x="112" y="22"/>
                </a:cxn>
                <a:cxn ang="0">
                  <a:pos x="78" y="4"/>
                </a:cxn>
                <a:cxn ang="0">
                  <a:pos x="14" y="0"/>
                </a:cxn>
              </a:cxnLst>
              <a:rect l="0" t="0" r="r" b="b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2" name="Freeform 102"/>
            <p:cNvSpPr>
              <a:spLocks/>
            </p:cNvSpPr>
            <p:nvPr/>
          </p:nvSpPr>
          <p:spPr bwMode="invGray">
            <a:xfrm>
              <a:off x="3867" y="2041"/>
              <a:ext cx="46" cy="24"/>
            </a:xfrm>
            <a:custGeom>
              <a:avLst/>
              <a:gdLst/>
              <a:ahLst/>
              <a:cxnLst>
                <a:cxn ang="0">
                  <a:pos x="32" y="4"/>
                </a:cxn>
                <a:cxn ang="0">
                  <a:pos x="62" y="10"/>
                </a:cxn>
                <a:cxn ang="0">
                  <a:pos x="30" y="32"/>
                </a:cxn>
                <a:cxn ang="0">
                  <a:pos x="6" y="22"/>
                </a:cxn>
                <a:cxn ang="0">
                  <a:pos x="32" y="4"/>
                </a:cxn>
              </a:cxnLst>
              <a:rect l="0" t="0" r="r" b="b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3" name="Freeform 103"/>
            <p:cNvSpPr>
              <a:spLocks/>
            </p:cNvSpPr>
            <p:nvPr/>
          </p:nvSpPr>
          <p:spPr bwMode="invGray">
            <a:xfrm>
              <a:off x="3846" y="2070"/>
              <a:ext cx="37" cy="17"/>
            </a:xfrm>
            <a:custGeom>
              <a:avLst/>
              <a:gdLst/>
              <a:ahLst/>
              <a:cxnLst>
                <a:cxn ang="0">
                  <a:pos x="20" y="1"/>
                </a:cxn>
                <a:cxn ang="0">
                  <a:pos x="6" y="5"/>
                </a:cxn>
                <a:cxn ang="0">
                  <a:pos x="38" y="23"/>
                </a:cxn>
                <a:cxn ang="0">
                  <a:pos x="20" y="1"/>
                </a:cxn>
              </a:cxnLst>
              <a:rect l="0" t="0" r="r" b="b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4" name="Freeform 104"/>
            <p:cNvSpPr>
              <a:spLocks/>
            </p:cNvSpPr>
            <p:nvPr/>
          </p:nvSpPr>
          <p:spPr bwMode="invGray">
            <a:xfrm>
              <a:off x="4098" y="2294"/>
              <a:ext cx="76" cy="11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8"/>
                </a:cxn>
                <a:cxn ang="0">
                  <a:pos x="14" y="42"/>
                </a:cxn>
                <a:cxn ang="0">
                  <a:pos x="32" y="72"/>
                </a:cxn>
                <a:cxn ang="0">
                  <a:pos x="36" y="104"/>
                </a:cxn>
                <a:cxn ang="0">
                  <a:pos x="80" y="152"/>
                </a:cxn>
                <a:cxn ang="0">
                  <a:pos x="86" y="124"/>
                </a:cxn>
                <a:cxn ang="0">
                  <a:pos x="74" y="102"/>
                </a:cxn>
                <a:cxn ang="0">
                  <a:pos x="62" y="92"/>
                </a:cxn>
                <a:cxn ang="0">
                  <a:pos x="52" y="74"/>
                </a:cxn>
                <a:cxn ang="0">
                  <a:pos x="42" y="44"/>
                </a:cxn>
                <a:cxn ang="0">
                  <a:pos x="4" y="12"/>
                </a:cxn>
                <a:cxn ang="0">
                  <a:pos x="6" y="0"/>
                </a:cxn>
              </a:cxnLst>
              <a:rect l="0" t="0" r="r" b="b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5" name="Freeform 105"/>
            <p:cNvSpPr>
              <a:spLocks/>
            </p:cNvSpPr>
            <p:nvPr/>
          </p:nvSpPr>
          <p:spPr bwMode="invGray">
            <a:xfrm>
              <a:off x="4159" y="2412"/>
              <a:ext cx="55" cy="78"/>
            </a:xfrm>
            <a:custGeom>
              <a:avLst/>
              <a:gdLst/>
              <a:ahLst/>
              <a:cxnLst>
                <a:cxn ang="0">
                  <a:pos x="64" y="22"/>
                </a:cxn>
                <a:cxn ang="0">
                  <a:pos x="74" y="40"/>
                </a:cxn>
                <a:cxn ang="0">
                  <a:pos x="30" y="84"/>
                </a:cxn>
                <a:cxn ang="0">
                  <a:pos x="32" y="100"/>
                </a:cxn>
                <a:cxn ang="0">
                  <a:pos x="20" y="94"/>
                </a:cxn>
                <a:cxn ang="0">
                  <a:pos x="6" y="84"/>
                </a:cxn>
                <a:cxn ang="0">
                  <a:pos x="0" y="82"/>
                </a:cxn>
                <a:cxn ang="0">
                  <a:pos x="10" y="58"/>
                </a:cxn>
                <a:cxn ang="0">
                  <a:pos x="12" y="52"/>
                </a:cxn>
                <a:cxn ang="0">
                  <a:pos x="2" y="24"/>
                </a:cxn>
                <a:cxn ang="0">
                  <a:pos x="4" y="14"/>
                </a:cxn>
                <a:cxn ang="0">
                  <a:pos x="26" y="22"/>
                </a:cxn>
                <a:cxn ang="0">
                  <a:pos x="36" y="36"/>
                </a:cxn>
                <a:cxn ang="0">
                  <a:pos x="64" y="22"/>
                </a:cxn>
              </a:cxnLst>
              <a:rect l="0" t="0" r="r" b="b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6" name="Freeform 106"/>
            <p:cNvSpPr>
              <a:spLocks/>
            </p:cNvSpPr>
            <p:nvPr/>
          </p:nvSpPr>
          <p:spPr bwMode="invGray">
            <a:xfrm>
              <a:off x="4123" y="2492"/>
              <a:ext cx="109" cy="189"/>
            </a:xfrm>
            <a:custGeom>
              <a:avLst/>
              <a:gdLst/>
              <a:ahLst/>
              <a:cxnLst>
                <a:cxn ang="0">
                  <a:pos x="82" y="100"/>
                </a:cxn>
                <a:cxn ang="0">
                  <a:pos x="66" y="106"/>
                </a:cxn>
                <a:cxn ang="0">
                  <a:pos x="64" y="132"/>
                </a:cxn>
                <a:cxn ang="0">
                  <a:pos x="22" y="146"/>
                </a:cxn>
                <a:cxn ang="0">
                  <a:pos x="8" y="168"/>
                </a:cxn>
                <a:cxn ang="0">
                  <a:pos x="20" y="182"/>
                </a:cxn>
                <a:cxn ang="0">
                  <a:pos x="8" y="198"/>
                </a:cxn>
                <a:cxn ang="0">
                  <a:pos x="24" y="252"/>
                </a:cxn>
                <a:cxn ang="0">
                  <a:pos x="28" y="214"/>
                </a:cxn>
                <a:cxn ang="0">
                  <a:pos x="22" y="192"/>
                </a:cxn>
                <a:cxn ang="0">
                  <a:pos x="42" y="176"/>
                </a:cxn>
                <a:cxn ang="0">
                  <a:pos x="52" y="158"/>
                </a:cxn>
                <a:cxn ang="0">
                  <a:pos x="66" y="174"/>
                </a:cxn>
                <a:cxn ang="0">
                  <a:pos x="44" y="190"/>
                </a:cxn>
                <a:cxn ang="0">
                  <a:pos x="56" y="200"/>
                </a:cxn>
                <a:cxn ang="0">
                  <a:pos x="68" y="178"/>
                </a:cxn>
                <a:cxn ang="0">
                  <a:pos x="84" y="184"/>
                </a:cxn>
                <a:cxn ang="0">
                  <a:pos x="104" y="148"/>
                </a:cxn>
                <a:cxn ang="0">
                  <a:pos x="114" y="156"/>
                </a:cxn>
                <a:cxn ang="0">
                  <a:pos x="136" y="148"/>
                </a:cxn>
                <a:cxn ang="0">
                  <a:pos x="146" y="130"/>
                </a:cxn>
                <a:cxn ang="0">
                  <a:pos x="142" y="110"/>
                </a:cxn>
                <a:cxn ang="0">
                  <a:pos x="134" y="98"/>
                </a:cxn>
                <a:cxn ang="0">
                  <a:pos x="122" y="40"/>
                </a:cxn>
                <a:cxn ang="0">
                  <a:pos x="94" y="0"/>
                </a:cxn>
                <a:cxn ang="0">
                  <a:pos x="78" y="12"/>
                </a:cxn>
                <a:cxn ang="0">
                  <a:pos x="96" y="34"/>
                </a:cxn>
                <a:cxn ang="0">
                  <a:pos x="96" y="64"/>
                </a:cxn>
                <a:cxn ang="0">
                  <a:pos x="82" y="100"/>
                </a:cxn>
              </a:cxnLst>
              <a:rect l="0" t="0" r="r" b="b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7" name="Freeform 107"/>
            <p:cNvSpPr>
              <a:spLocks/>
            </p:cNvSpPr>
            <p:nvPr/>
          </p:nvSpPr>
          <p:spPr bwMode="invGray">
            <a:xfrm>
              <a:off x="3062" y="1988"/>
              <a:ext cx="52" cy="30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65" y="20"/>
                </a:cxn>
                <a:cxn ang="0">
                  <a:pos x="41" y="24"/>
                </a:cxn>
                <a:cxn ang="0">
                  <a:pos x="31" y="40"/>
                </a:cxn>
                <a:cxn ang="0">
                  <a:pos x="7" y="38"/>
                </a:cxn>
                <a:cxn ang="0">
                  <a:pos x="1" y="36"/>
                </a:cxn>
                <a:cxn ang="0">
                  <a:pos x="33" y="20"/>
                </a:cxn>
                <a:cxn ang="0">
                  <a:pos x="59" y="0"/>
                </a:cxn>
              </a:cxnLst>
              <a:rect l="0" t="0" r="r" b="b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8" name="Freeform 108"/>
            <p:cNvSpPr>
              <a:spLocks/>
            </p:cNvSpPr>
            <p:nvPr/>
          </p:nvSpPr>
          <p:spPr bwMode="invGray">
            <a:xfrm>
              <a:off x="2955" y="1997"/>
              <a:ext cx="19" cy="22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18"/>
                </a:cxn>
                <a:cxn ang="0">
                  <a:pos x="18" y="26"/>
                </a:cxn>
                <a:cxn ang="0">
                  <a:pos x="18" y="0"/>
                </a:cxn>
              </a:cxnLst>
              <a:rect l="0" t="0" r="r" b="b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99" name="Freeform 109"/>
            <p:cNvSpPr>
              <a:spLocks/>
            </p:cNvSpPr>
            <p:nvPr/>
          </p:nvSpPr>
          <p:spPr bwMode="invGray">
            <a:xfrm>
              <a:off x="2979" y="1996"/>
              <a:ext cx="37" cy="27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0" y="18"/>
                </a:cxn>
                <a:cxn ang="0">
                  <a:pos x="6" y="32"/>
                </a:cxn>
                <a:cxn ang="0">
                  <a:pos x="18" y="36"/>
                </a:cxn>
                <a:cxn ang="0">
                  <a:pos x="40" y="26"/>
                </a:cxn>
                <a:cxn ang="0">
                  <a:pos x="14" y="6"/>
                </a:cxn>
              </a:cxnLst>
              <a:rect l="0" t="0" r="r" b="b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0" name="Freeform 110"/>
            <p:cNvSpPr>
              <a:spLocks/>
            </p:cNvSpPr>
            <p:nvPr/>
          </p:nvSpPr>
          <p:spPr bwMode="invGray">
            <a:xfrm>
              <a:off x="3040" y="1987"/>
              <a:ext cx="20" cy="1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3" y="12"/>
                </a:cxn>
                <a:cxn ang="0">
                  <a:pos x="19" y="22"/>
                </a:cxn>
                <a:cxn ang="0">
                  <a:pos x="11" y="0"/>
                </a:cxn>
              </a:cxnLst>
              <a:rect l="0" t="0" r="r" b="b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1" name="Freeform 111"/>
            <p:cNvSpPr>
              <a:spLocks/>
            </p:cNvSpPr>
            <p:nvPr/>
          </p:nvSpPr>
          <p:spPr bwMode="invGray">
            <a:xfrm>
              <a:off x="3022" y="2005"/>
              <a:ext cx="15" cy="1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9" y="18"/>
                </a:cxn>
                <a:cxn ang="0">
                  <a:pos x="11" y="0"/>
                </a:cxn>
              </a:cxnLst>
              <a:rect l="0" t="0" r="r" b="b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2" name="Freeform 112"/>
            <p:cNvSpPr>
              <a:spLocks/>
            </p:cNvSpPr>
            <p:nvPr/>
          </p:nvSpPr>
          <p:spPr bwMode="invGray">
            <a:xfrm>
              <a:off x="4162" y="2021"/>
              <a:ext cx="18" cy="33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8" y="16"/>
                </a:cxn>
                <a:cxn ang="0">
                  <a:pos x="0" y="34"/>
                </a:cxn>
                <a:cxn ang="0">
                  <a:pos x="16" y="40"/>
                </a:cxn>
                <a:cxn ang="0">
                  <a:pos x="24" y="0"/>
                </a:cxn>
              </a:cxnLst>
              <a:rect l="0" t="0" r="r" b="b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3" name="Freeform 113"/>
            <p:cNvSpPr>
              <a:spLocks/>
            </p:cNvSpPr>
            <p:nvPr/>
          </p:nvSpPr>
          <p:spPr bwMode="invGray">
            <a:xfrm>
              <a:off x="3278" y="3473"/>
              <a:ext cx="31" cy="18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26" y="24"/>
                </a:cxn>
                <a:cxn ang="0">
                  <a:pos x="30" y="0"/>
                </a:cxn>
              </a:cxnLst>
              <a:rect l="0" t="0" r="r" b="b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4" name="Freeform 114"/>
            <p:cNvSpPr>
              <a:spLocks/>
            </p:cNvSpPr>
            <p:nvPr/>
          </p:nvSpPr>
          <p:spPr bwMode="invGray">
            <a:xfrm>
              <a:off x="3318" y="3466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5" name="Freeform 115"/>
            <p:cNvSpPr>
              <a:spLocks/>
            </p:cNvSpPr>
            <p:nvPr/>
          </p:nvSpPr>
          <p:spPr bwMode="invGray">
            <a:xfrm>
              <a:off x="3251" y="3312"/>
              <a:ext cx="9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6" name="Freeform 116"/>
            <p:cNvSpPr>
              <a:spLocks/>
            </p:cNvSpPr>
            <p:nvPr/>
          </p:nvSpPr>
          <p:spPr bwMode="invGray">
            <a:xfrm>
              <a:off x="3311" y="3239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7" name="Freeform 117"/>
            <p:cNvSpPr>
              <a:spLocks/>
            </p:cNvSpPr>
            <p:nvPr/>
          </p:nvSpPr>
          <p:spPr bwMode="invGray">
            <a:xfrm>
              <a:off x="3287" y="3238"/>
              <a:ext cx="11" cy="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3"/>
                </a:cxn>
                <a:cxn ang="0">
                  <a:pos x="12" y="24"/>
                </a:cxn>
                <a:cxn ang="0">
                  <a:pos x="6" y="0"/>
                </a:cxn>
              </a:cxnLst>
              <a:rect l="0" t="0" r="r" b="b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8" name="Freeform 118"/>
            <p:cNvSpPr>
              <a:spLocks/>
            </p:cNvSpPr>
            <p:nvPr/>
          </p:nvSpPr>
          <p:spPr bwMode="invGray">
            <a:xfrm>
              <a:off x="3276" y="3260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09" name="Freeform 119"/>
            <p:cNvSpPr>
              <a:spLocks/>
            </p:cNvSpPr>
            <p:nvPr/>
          </p:nvSpPr>
          <p:spPr bwMode="invGray">
            <a:xfrm>
              <a:off x="3251" y="3294"/>
              <a:ext cx="9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10" name="Freeform 120"/>
            <p:cNvSpPr>
              <a:spLocks/>
            </p:cNvSpPr>
            <p:nvPr/>
          </p:nvSpPr>
          <p:spPr bwMode="invGray">
            <a:xfrm>
              <a:off x="3270" y="3281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11" name="Freeform 121"/>
            <p:cNvSpPr>
              <a:spLocks/>
            </p:cNvSpPr>
            <p:nvPr/>
          </p:nvSpPr>
          <p:spPr bwMode="invGray">
            <a:xfrm>
              <a:off x="2537" y="2293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12" name="Freeform 122"/>
            <p:cNvSpPr>
              <a:spLocks/>
            </p:cNvSpPr>
            <p:nvPr/>
          </p:nvSpPr>
          <p:spPr bwMode="invGray">
            <a:xfrm>
              <a:off x="2476" y="2259"/>
              <a:ext cx="10" cy="15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" y="11"/>
                </a:cxn>
                <a:cxn ang="0">
                  <a:pos x="9" y="20"/>
                </a:cxn>
                <a:cxn ang="0">
                  <a:pos x="10" y="5"/>
                </a:cxn>
              </a:cxnLst>
              <a:rect l="0" t="0" r="r" b="b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  <p:sp>
          <p:nvSpPr>
            <p:cNvPr id="113" name="Freeform 123"/>
            <p:cNvSpPr>
              <a:spLocks/>
            </p:cNvSpPr>
            <p:nvPr/>
          </p:nvSpPr>
          <p:spPr bwMode="invGray">
            <a:xfrm>
              <a:off x="2238" y="2042"/>
              <a:ext cx="2060" cy="1644"/>
            </a:xfrm>
            <a:custGeom>
              <a:avLst/>
              <a:gdLst/>
              <a:ahLst/>
              <a:cxnLst>
                <a:cxn ang="0">
                  <a:pos x="452" y="653"/>
                </a:cxn>
                <a:cxn ang="0">
                  <a:pos x="333" y="595"/>
                </a:cxn>
                <a:cxn ang="0">
                  <a:pos x="158" y="645"/>
                </a:cxn>
                <a:cxn ang="0">
                  <a:pos x="46" y="759"/>
                </a:cxn>
                <a:cxn ang="0">
                  <a:pos x="12" y="941"/>
                </a:cxn>
                <a:cxn ang="0">
                  <a:pos x="146" y="1059"/>
                </a:cxn>
                <a:cxn ang="0">
                  <a:pos x="308" y="1041"/>
                </a:cxn>
                <a:cxn ang="0">
                  <a:pos x="396" y="1138"/>
                </a:cxn>
                <a:cxn ang="0">
                  <a:pos x="452" y="1447"/>
                </a:cxn>
                <a:cxn ang="0">
                  <a:pos x="497" y="1628"/>
                </a:cxn>
                <a:cxn ang="0">
                  <a:pos x="704" y="1574"/>
                </a:cxn>
                <a:cxn ang="0">
                  <a:pos x="817" y="1380"/>
                </a:cxn>
                <a:cxn ang="0">
                  <a:pos x="885" y="1153"/>
                </a:cxn>
                <a:cxn ang="0">
                  <a:pos x="998" y="999"/>
                </a:cxn>
                <a:cxn ang="0">
                  <a:pos x="796" y="856"/>
                </a:cxn>
                <a:cxn ang="0">
                  <a:pos x="817" y="819"/>
                </a:cxn>
                <a:cxn ang="0">
                  <a:pos x="1003" y="916"/>
                </a:cxn>
                <a:cxn ang="0">
                  <a:pos x="1098" y="792"/>
                </a:cxn>
                <a:cxn ang="0">
                  <a:pos x="1046" y="763"/>
                </a:cxn>
                <a:cxn ang="0">
                  <a:pos x="929" y="716"/>
                </a:cxn>
                <a:cxn ang="0">
                  <a:pos x="1141" y="761"/>
                </a:cxn>
                <a:cxn ang="0">
                  <a:pos x="1296" y="852"/>
                </a:cxn>
                <a:cxn ang="0">
                  <a:pos x="1373" y="1033"/>
                </a:cxn>
                <a:cxn ang="0">
                  <a:pos x="1608" y="847"/>
                </a:cxn>
                <a:cxn ang="0">
                  <a:pos x="1704" y="1030"/>
                </a:cxn>
                <a:cxn ang="0">
                  <a:pos x="1707" y="874"/>
                </a:cxn>
                <a:cxn ang="0">
                  <a:pos x="1759" y="800"/>
                </a:cxn>
                <a:cxn ang="0">
                  <a:pos x="1783" y="544"/>
                </a:cxn>
                <a:cxn ang="0">
                  <a:pos x="1824" y="528"/>
                </a:cxn>
                <a:cxn ang="0">
                  <a:pos x="1844" y="427"/>
                </a:cxn>
                <a:cxn ang="0">
                  <a:pos x="1805" y="226"/>
                </a:cxn>
                <a:cxn ang="0">
                  <a:pos x="1899" y="108"/>
                </a:cxn>
                <a:cxn ang="0">
                  <a:pos x="1947" y="209"/>
                </a:cxn>
                <a:cxn ang="0">
                  <a:pos x="1943" y="123"/>
                </a:cxn>
                <a:cxn ang="0">
                  <a:pos x="1975" y="51"/>
                </a:cxn>
                <a:cxn ang="0">
                  <a:pos x="2038" y="0"/>
                </a:cxn>
                <a:cxn ang="0">
                  <a:pos x="1820" y="63"/>
                </a:cxn>
                <a:cxn ang="0">
                  <a:pos x="1583" y="83"/>
                </a:cxn>
                <a:cxn ang="0">
                  <a:pos x="1349" y="30"/>
                </a:cxn>
                <a:cxn ang="0">
                  <a:pos x="1132" y="65"/>
                </a:cxn>
                <a:cxn ang="0">
                  <a:pos x="1040" y="170"/>
                </a:cxn>
                <a:cxn ang="0">
                  <a:pos x="926" y="137"/>
                </a:cxn>
                <a:cxn ang="0">
                  <a:pos x="758" y="183"/>
                </a:cxn>
                <a:cxn ang="0">
                  <a:pos x="667" y="140"/>
                </a:cxn>
                <a:cxn ang="0">
                  <a:pos x="364" y="248"/>
                </a:cxn>
                <a:cxn ang="0">
                  <a:pos x="535" y="213"/>
                </a:cxn>
                <a:cxn ang="0">
                  <a:pos x="638" y="276"/>
                </a:cxn>
                <a:cxn ang="0">
                  <a:pos x="443" y="357"/>
                </a:cxn>
                <a:cxn ang="0">
                  <a:pos x="275" y="416"/>
                </a:cxn>
                <a:cxn ang="0">
                  <a:pos x="167" y="537"/>
                </a:cxn>
                <a:cxn ang="0">
                  <a:pos x="283" y="552"/>
                </a:cxn>
                <a:cxn ang="0">
                  <a:pos x="381" y="573"/>
                </a:cxn>
                <a:cxn ang="0">
                  <a:pos x="493" y="590"/>
                </a:cxn>
                <a:cxn ang="0">
                  <a:pos x="487" y="512"/>
                </a:cxn>
                <a:cxn ang="0">
                  <a:pos x="592" y="548"/>
                </a:cxn>
                <a:cxn ang="0">
                  <a:pos x="686" y="470"/>
                </a:cxn>
                <a:cxn ang="0">
                  <a:pos x="772" y="480"/>
                </a:cxn>
                <a:cxn ang="0">
                  <a:pos x="639" y="598"/>
                </a:cxn>
              </a:cxnLst>
              <a:rect l="0" t="0" r="r" b="b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FEFEFE">
                <a:alpha val="30000"/>
              </a:srgbClr>
            </a:solidFill>
            <a:ln w="12700" cap="flat" cmpd="sng">
              <a:noFill/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ru-RU" sz="1800">
                <a:latin typeface="Arial" charset="0"/>
              </a:endParaRPr>
            </a:p>
          </p:txBody>
        </p:sp>
      </p:grpSp>
      <p:pic>
        <p:nvPicPr>
          <p:cNvPr id="114" name="Picture 7" descr="artplus_nature_naturalcity42_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933" y="3167063"/>
            <a:ext cx="5901267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" name="Picture 12" descr="artplus_nature_naturalcity42_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5234" y="3352800"/>
            <a:ext cx="2205567" cy="87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" name="Picture 10" descr="artplus_nature_naturalcity42_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200" y="2895601"/>
            <a:ext cx="1483784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3" descr="artplus_nature_naturalcity42_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034" y="4594226"/>
            <a:ext cx="6548967" cy="188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" name="Text Box 126"/>
          <p:cNvSpPr txBox="1">
            <a:spLocks noChangeArrowheads="1"/>
          </p:cNvSpPr>
          <p:nvPr/>
        </p:nvSpPr>
        <p:spPr bwMode="auto">
          <a:xfrm>
            <a:off x="10996221" y="152401"/>
            <a:ext cx="9925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000" b="1">
                <a:solidFill>
                  <a:srgbClr val="000000"/>
                </a:solidFill>
                <a:latin typeface="Verdana" pitchFamily="34" charset="0"/>
              </a:rPr>
              <a:t>LOGO</a:t>
            </a:r>
          </a:p>
        </p:txBody>
      </p:sp>
      <p:pic>
        <p:nvPicPr>
          <p:cNvPr id="119" name="Picture 9" descr="artplus_nature_naturalcity42_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851" y="3097213"/>
            <a:ext cx="396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8" descr="artplus_nature_naturalcity42_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1" y="1993900"/>
            <a:ext cx="2061633" cy="166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 descr="artplus_nature_naturalcity42_d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467" y="2862264"/>
            <a:ext cx="831851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28" descr="a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9867" y="95250"/>
            <a:ext cx="2404533" cy="207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Picture 129" descr="b_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5934" y="1968500"/>
            <a:ext cx="143933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06400" y="4419600"/>
            <a:ext cx="8534400" cy="1143000"/>
          </a:xfrm>
        </p:spPr>
        <p:txBody>
          <a:bodyPr/>
          <a:lstStyle>
            <a:lvl1pPr algn="l">
              <a:defRPr sz="43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06400" y="5715000"/>
            <a:ext cx="8534400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1800" b="1" i="1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2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06400" y="6477001"/>
            <a:ext cx="2844800" cy="168275"/>
          </a:xfrm>
        </p:spPr>
        <p:txBody>
          <a:bodyPr/>
          <a:lstStyle>
            <a:lvl1pPr>
              <a:defRPr smtClean="0"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12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8940800" y="6477001"/>
            <a:ext cx="3048000" cy="168275"/>
          </a:xfrm>
        </p:spPr>
        <p:txBody>
          <a:bodyPr/>
          <a:lstStyle>
            <a:lvl1pPr algn="r">
              <a:defRPr smtClean="0"/>
            </a:lvl1pPr>
          </a:lstStyle>
          <a:p>
            <a:endParaRPr lang="ru-RU"/>
          </a:p>
        </p:txBody>
      </p:sp>
      <p:sp>
        <p:nvSpPr>
          <p:cNvPr id="12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876800" y="6477001"/>
            <a:ext cx="2844800" cy="168275"/>
          </a:xfrm>
        </p:spPr>
        <p:txBody>
          <a:bodyPr/>
          <a:lstStyle>
            <a:lvl1pPr algn="ctr"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91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37743E-6 L -0.21076 0.04787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38" y="238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300"/>
                            </p:stCondLst>
                            <p:childTnLst>
                              <p:par>
                                <p:cTn id="4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81481E-6 C -0.08906 0.01505 -0.38802 0.03033 -0.53472 0.09075 C -0.68142 0.15116 -0.81198 0.322 -0.88055 0.36297 C -0.94913 0.40394 -0.93229 0.34237 -0.94583 0.33704 " pathEditMode="relative" rAng="0" ptsTypes="aaaa">
                                      <p:cBhvr>
                                        <p:cTn id="42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65" y="20185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0.04629 C -0.07778 0.05393 -0.34948 0.0956 -0.46667 0.09166 C -0.58385 0.08773 -0.63611 -0.0007 -0.70278 0.02314 C -0.76944 0.04699 -0.83247 0.19027 -0.86667 0.23426 " pathEditMode="relative" rAng="0" ptsTypes="aaaa">
                                      <p:cBhvr>
                                        <p:cTn id="44" dur="2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33" y="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8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096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096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20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1"/>
            <a:ext cx="10972800" cy="8683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09600" y="1295400"/>
            <a:ext cx="10972800" cy="5029200"/>
          </a:xfrm>
        </p:spPr>
        <p:txBody>
          <a:bodyPr/>
          <a:lstStyle/>
          <a:p>
            <a:pPr lvl="0"/>
            <a:r>
              <a:rPr lang="ru-RU" noProof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78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96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4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95400"/>
            <a:ext cx="538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295400"/>
            <a:ext cx="5384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867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347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812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71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411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385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23" Type="http://schemas.openxmlformats.org/officeDocument/2006/relationships/image" Target="../media/image10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Relationship Id="rId22" Type="http://schemas.openxmlformats.org/officeDocument/2006/relationships/image" Target="../media/image9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9" descr="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1"/>
          <a:stretch>
            <a:fillRect/>
          </a:stretch>
        </p:blipFill>
        <p:spPr bwMode="auto">
          <a:xfrm>
            <a:off x="0" y="6324601"/>
            <a:ext cx="121920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1" name="Rectangle 17"/>
          <p:cNvSpPr>
            <a:spLocks noChangeArrowheads="1"/>
          </p:cNvSpPr>
          <p:nvPr/>
        </p:nvSpPr>
        <p:spPr bwMode="gray">
          <a:xfrm>
            <a:off x="0" y="0"/>
            <a:ext cx="12192000" cy="1219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sz="1800">
              <a:latin typeface="Arial" charset="0"/>
            </a:endParaRP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95400"/>
            <a:ext cx="109728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537326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0392D1C1-BDE4-42A1-9AE5-A82A78DB570C}" type="datetimeFigureOut">
              <a:rPr lang="ru-RU" smtClean="0"/>
              <a:t>18.12.2020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37326"/>
            <a:ext cx="3860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bg1"/>
                </a:solidFill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537326"/>
            <a:ext cx="2844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04EBA43-72E4-4DE6-8169-532EFBDEF73F}" type="slidenum">
              <a:rPr lang="ru-RU" smtClean="0"/>
              <a:t>‹#›</a:t>
            </a:fld>
            <a:endParaRPr lang="ru-RU"/>
          </a:p>
        </p:txBody>
      </p:sp>
      <p:pic>
        <p:nvPicPr>
          <p:cNvPr id="1032" name="Picture 9" descr="artplus_nature_naturalcity42_a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5935664"/>
            <a:ext cx="1646767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0" descr="artplus_nature_naturalcity42_b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2601" y="5916613"/>
            <a:ext cx="1104900" cy="15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1" descr="artplus_nature_naturalcity42_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1784" y="5608638"/>
            <a:ext cx="573616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2" descr="artplus_nature_naturalcity42_d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3467" y="5849939"/>
            <a:ext cx="230717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3" descr="artplus_nature_naturalcity42_i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2418" y="5969001"/>
            <a:ext cx="615949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4" descr="artplus_nature_naturalcity42_c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17301" y="5943600"/>
            <a:ext cx="412751" cy="24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9" name="Picture 15" descr="artplus_nature_naturalcity42_f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8517" y="6334126"/>
            <a:ext cx="182668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1"/>
            <a:ext cx="109728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pic>
        <p:nvPicPr>
          <p:cNvPr id="1044" name="Picture 20" descr="a1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3351" y="328613"/>
            <a:ext cx="1257300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5" name="Picture 21" descr="b_1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0800" y="1371601"/>
            <a:ext cx="1100667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2911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C -0.09045 -0.01597 -0.36945 -0.08727 -0.54306 -0.09537 C -0.71667 -0.10347 -0.93785 -0.05879 -1.04167 -0.04907 " pathEditMode="relative" rAng="0" ptsTypes="aaa">
                                      <p:cBhvr>
                                        <p:cTn id="10" dur="2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3" y="-5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8 0.05949 C 0.00625 0.0581 0.04097 0.0574 0.05399 0.05324 C 0.06701 0.04907 0.06632 0.04907 0.07638 0.03379 C 0.08628 0.01898 0.10538 -0.02269 0.11319 -0.03727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483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200" b="1" i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Font typeface="Wingdings" panose="05000000000000000000" pitchFamily="2" charset="2"/>
        <a:buChar char="v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7877" y="1263162"/>
            <a:ext cx="7362092" cy="3508130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Социальная практика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на базе обсерватории «Арти»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400" y="5240214"/>
            <a:ext cx="5888892" cy="1113693"/>
          </a:xfrm>
        </p:spPr>
        <p:txBody>
          <a:bodyPr/>
          <a:lstStyle/>
          <a:p>
            <a:r>
              <a:rPr lang="ru-RU" dirty="0"/>
              <a:t>Руководители:</a:t>
            </a:r>
          </a:p>
          <a:p>
            <a:r>
              <a:rPr lang="ru-RU" dirty="0" err="1"/>
              <a:t>Кусонский</a:t>
            </a:r>
            <a:r>
              <a:rPr lang="ru-RU" dirty="0"/>
              <a:t> Олег Александрович</a:t>
            </a:r>
          </a:p>
          <a:p>
            <a:r>
              <a:rPr lang="ru-RU" dirty="0" err="1"/>
              <a:t>Бугуева</a:t>
            </a:r>
            <a:r>
              <a:rPr lang="ru-RU" dirty="0"/>
              <a:t> Фаина Федоровна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 bwMode="auto">
          <a:xfrm>
            <a:off x="0" y="1"/>
            <a:ext cx="12192000" cy="656492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None/>
              <a:defRPr sz="1800" b="1" i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ru-RU" kern="0" dirty="0">
                <a:solidFill>
                  <a:schemeClr val="tx1"/>
                </a:solidFill>
              </a:rPr>
              <a:t>Муниципальное автономное общеобразовательное учреждение «Артинский лицей»</a:t>
            </a:r>
          </a:p>
          <a:p>
            <a:pPr algn="ctr"/>
            <a:r>
              <a:rPr lang="ru-RU" kern="0" dirty="0">
                <a:solidFill>
                  <a:schemeClr val="tx1"/>
                </a:solidFill>
              </a:rPr>
              <a:t>Институт геофизики им. Ю.П. </a:t>
            </a:r>
            <a:r>
              <a:rPr lang="ru-RU" kern="0" dirty="0" err="1">
                <a:solidFill>
                  <a:schemeClr val="tx1"/>
                </a:solidFill>
              </a:rPr>
              <a:t>Булашевича</a:t>
            </a:r>
            <a:r>
              <a:rPr lang="ru-RU" kern="0" dirty="0">
                <a:solidFill>
                  <a:schemeClr val="tx1"/>
                </a:solidFill>
              </a:rPr>
              <a:t> </a:t>
            </a:r>
            <a:r>
              <a:rPr lang="ru-RU" kern="0" dirty="0" err="1">
                <a:solidFill>
                  <a:schemeClr val="tx1"/>
                </a:solidFill>
              </a:rPr>
              <a:t>УрО</a:t>
            </a:r>
            <a:r>
              <a:rPr lang="ru-RU" kern="0" dirty="0">
                <a:solidFill>
                  <a:schemeClr val="tx1"/>
                </a:solidFill>
              </a:rPr>
              <a:t> РАН</a:t>
            </a:r>
          </a:p>
        </p:txBody>
      </p:sp>
    </p:spTree>
    <p:extLst>
      <p:ext uri="{BB962C8B-B14F-4D97-AF65-F5344CB8AC3E}">
        <p14:creationId xmlns:p14="http://schemas.microsoft.com/office/powerpoint/2010/main" val="13380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2: Магнитная станция</a:t>
            </a:r>
          </a:p>
        </p:txBody>
      </p:sp>
      <p:pic>
        <p:nvPicPr>
          <p:cNvPr id="4" name="Объект 3" descr="C:\Users\magnit.MAG-5\Desktop\проект Саше\media\image1.jpe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78" y="1254415"/>
            <a:ext cx="5180571" cy="327914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82864" y="468393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0" u="none" strike="noStrike" kern="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Техническое здание магнитной и сейсмической станций (фото из: </a:t>
            </a:r>
            <a:r>
              <a:rPr lang="ru-RU" b="1" i="0" u="none" strike="noStrike" kern="5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Рыцк</a:t>
            </a:r>
            <a:r>
              <a:rPr lang="ru-RU" b="1" i="0" u="none" strike="noStrike" kern="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др., 1973)</a:t>
            </a:r>
            <a:endParaRPr lang="ru-RU" dirty="0"/>
          </a:p>
        </p:txBody>
      </p:sp>
      <p:pic>
        <p:nvPicPr>
          <p:cNvPr id="6" name="Picture 4" descr="PICT023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04"/>
          <a:stretch>
            <a:fillRect/>
          </a:stretch>
        </p:blipFill>
        <p:spPr bwMode="auto">
          <a:xfrm>
            <a:off x="6728328" y="1254415"/>
            <a:ext cx="4723094" cy="32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261542" y="4683931"/>
            <a:ext cx="3912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Техническое здание. Фото 2016 года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7675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10972800" cy="568104"/>
          </a:xfrm>
        </p:spPr>
        <p:txBody>
          <a:bodyPr/>
          <a:lstStyle/>
          <a:p>
            <a:r>
              <a:rPr lang="ru-RU" sz="3200" dirty="0"/>
              <a:t>Построение карты магнитных изолиний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3" y="922357"/>
            <a:ext cx="5353964" cy="4015473"/>
          </a:xfrm>
          <a:prstGeom prst="rect">
            <a:avLst/>
          </a:prstGeom>
        </p:spPr>
      </p:pic>
      <p:pic>
        <p:nvPicPr>
          <p:cNvPr id="7" name="Объект 3">
            <a:extLst>
              <a:ext uri="{FF2B5EF4-FFF2-40B4-BE49-F238E27FC236}">
                <a16:creationId xmlns:a16="http://schemas.microsoft.com/office/drawing/2014/main" id="{03F2FE3D-C378-4E06-9EFA-11DD23310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87" y="1461078"/>
            <a:ext cx="5816430" cy="4360300"/>
          </a:xfrm>
        </p:spPr>
      </p:pic>
    </p:spTree>
    <p:extLst>
      <p:ext uri="{BB962C8B-B14F-4D97-AF65-F5344CB8AC3E}">
        <p14:creationId xmlns:p14="http://schemas.microsoft.com/office/powerpoint/2010/main" val="1252659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D9FBF3-28B3-4D68-A890-25225EBFF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Данные для расчета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26F61C-9419-492A-8B42-000CAC33C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509" y="1096964"/>
            <a:ext cx="3704492" cy="47771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ПВХ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Широта       Долгота         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           </a:t>
            </a:r>
          </a:p>
          <a:p>
            <a:pPr marL="0" indent="0">
              <a:buNone/>
            </a:pPr>
            <a:endParaRPr 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Азигулово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56.5301317   58.3278283      783.46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Арти_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t1     56.4300867   58.5691017      446.40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Байбулда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56.1384000   58.4430000       21.29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56.2928150   58.3618133      709.38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Березовка_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56.2308850   58.9180367       66.90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Бобино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56.0490750   58.4530383      -51.37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Бочкари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56.3700767   58.3846200      832.20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Бугалыш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56.2682843   57.9949128      747.95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Верхний_Баяк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56.5301867   57.9467300      766.96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Волково_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56.3863889   58.3466666      942.76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Голенищево_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56.3258883   58.0831433     1015.82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Головино_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56.4564283   58.2770194     1045.21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Евалак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56.3267993   58.4374577      648.14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Кадочниково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56.4756761   58.0211965      950.41 </a:t>
            </a:r>
          </a:p>
          <a:p>
            <a:pPr marL="0" indent="0">
              <a:buNone/>
            </a:pP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Ключевой_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56.1198421   58.1208065      146.65 </a:t>
            </a:r>
          </a:p>
          <a:p>
            <a:pPr marL="0" indent="0">
              <a:buNone/>
            </a:pP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FC26F61C-9419-492A-8B42-000CAC33C3C0}"/>
              </a:ext>
            </a:extLst>
          </p:cNvPr>
          <p:cNvSpPr txBox="1">
            <a:spLocks/>
          </p:cNvSpPr>
          <p:nvPr/>
        </p:nvSpPr>
        <p:spPr bwMode="auto">
          <a:xfrm>
            <a:off x="6096000" y="1096964"/>
            <a:ext cx="3704492" cy="4777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ru-RU" sz="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ПВХ     Широта       Долгота          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           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1100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Конево_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56.3577778   58.2105556     1153.97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Курки_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56.4986000   58.4563867      590.45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Малая_Тавра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56.2035749   58.1189008      471.44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Манчаж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56.4877636   58.1730673     1016.03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Натальинск_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56.5062335   57.8525254      752.62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Новый_Златоуст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56.2223017   58.4852000      216.99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Омельково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56.2526478   58.2887870      649.69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Рыбино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56.1377067   58.2471317      156.28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Сажино_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56.3023850   58.1650867      985.97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Сарсы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56.1757700   57.9458917      274.31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Сенная_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56.2269867   58.5877981      120.83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Свердловское_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56.1710551   58.3447820      196.25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Соколята_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56.2529102   58.1404739      741.02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Старые_Арти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56.3273117   58.6375200      330.95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Токари_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56.3871535   58.1238540     1164.43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Токари_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p2     56.4308346   58.1380481     1120.04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1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Усть-Бугалыш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56.2984400   57.8567483      772.59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Черлак_</a:t>
            </a:r>
            <a:r>
              <a:rPr lang="en-US" sz="11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p1     56.3986166   57.9598820     1017.89 </a:t>
            </a:r>
            <a:endParaRPr lang="ru-RU" sz="11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32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081" y="54830"/>
            <a:ext cx="10972800" cy="868363"/>
          </a:xfrm>
        </p:spPr>
        <p:txBody>
          <a:bodyPr/>
          <a:lstStyle/>
          <a:p>
            <a:r>
              <a:rPr lang="ru-RU" sz="2800" dirty="0"/>
              <a:t>Карта магнитных изолиний Артинского района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49" y="923194"/>
            <a:ext cx="5842851" cy="43821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40" y="923193"/>
            <a:ext cx="5842852" cy="4382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289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712737"/>
          </a:xfrm>
        </p:spPr>
      </p:pic>
    </p:spTree>
    <p:extLst>
      <p:ext uri="{BB962C8B-B14F-4D97-AF65-F5344CB8AC3E}">
        <p14:creationId xmlns:p14="http://schemas.microsoft.com/office/powerpoint/2010/main" val="33779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E50169-7F32-49FF-8718-F335029B9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4749BD3-4ABE-41D8-BE4B-3E057F67F5C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6"/>
            <a:ext cx="12192000" cy="685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265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AA09F-E8F0-4D47-A2E7-8572EC162D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A726567-DE9A-4985-964E-F44F9005B7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132" y="0"/>
            <a:ext cx="9080626" cy="6810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38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EDA292E-4356-49C0-BAFB-EEB2F58E2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практики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изучить работу геофизических станций обсерватории, получить представление о профессиях, необходимых для работы в обсерватории.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практики: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Познакомиться с историей обсерватории;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Изучить структуру и ведущие направления деятельности обсерватории;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Провести совместно с сотрудниками мини – исследования, характерные для специфики по изучении геофизических процессов.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6463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D6D96F-A189-4A9D-A205-63FBA314E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4FFE96FF-6CD3-4A33-BD77-E1495049142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7818602"/>
              </p:ext>
            </p:extLst>
          </p:nvPr>
        </p:nvGraphicFramePr>
        <p:xfrm>
          <a:off x="0" y="0"/>
          <a:ext cx="12192000" cy="7017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85172">
                  <a:extLst>
                    <a:ext uri="{9D8B030D-6E8A-4147-A177-3AD203B41FA5}">
                      <a16:colId xmlns:a16="http://schemas.microsoft.com/office/drawing/2014/main" val="690618661"/>
                    </a:ext>
                  </a:extLst>
                </a:gridCol>
                <a:gridCol w="5251010">
                  <a:extLst>
                    <a:ext uri="{9D8B030D-6E8A-4147-A177-3AD203B41FA5}">
                      <a16:colId xmlns:a16="http://schemas.microsoft.com/office/drawing/2014/main" val="3277264009"/>
                    </a:ext>
                  </a:extLst>
                </a:gridCol>
                <a:gridCol w="3355818">
                  <a:extLst>
                    <a:ext uri="{9D8B030D-6E8A-4147-A177-3AD203B41FA5}">
                      <a16:colId xmlns:a16="http://schemas.microsoft.com/office/drawing/2014/main" val="3482914207"/>
                    </a:ext>
                  </a:extLst>
                </a:gridCol>
              </a:tblGrid>
              <a:tr h="2322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Блоки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4096320158"/>
                  </a:ext>
                </a:extLst>
              </a:tr>
              <a:tr h="15390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Обзорная экскурсия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часа) 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Изучении истории обсерватории «Арти»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Посещение музея, расположенного на территории обсерватории «Арти»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обсерваторией Кусонский О.А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2959941958"/>
                  </a:ext>
                </a:extLst>
              </a:tr>
              <a:tr h="17797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Магнитная станция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Знакомство с магнитометрами, феррозондовыми датчиками, манчажской гравимагнитной аномалией.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инженер магнитной станции Черепанова Е.А.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3477121244"/>
                  </a:ext>
                </a:extLst>
              </a:tr>
              <a:tr h="71007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Сейсмическая станция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обработки сейсмограмм.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обсерваторией Кусонский О.А.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2950021878"/>
                  </a:ext>
                </a:extLst>
              </a:tr>
              <a:tr h="105781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Ионосферная станция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(3 часа)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Особенности работы ионозода, обработка ионограмм.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инженер ионосферной станции Григорьева С.А.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3933636287"/>
                  </a:ext>
                </a:extLst>
              </a:tr>
              <a:tr h="153909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Самостоятельная работа (2 часа)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Аналитическая работа изученного материала. Презентация мини- проекта по обсерватории «Арти».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3041" marR="53041" marT="0" marB="0"/>
                </a:tc>
                <a:extLst>
                  <a:ext uri="{0D108BD9-81ED-4DB2-BD59-A6C34878D82A}">
                    <a16:rowId xmlns:a16="http://schemas.microsoft.com/office/drawing/2014/main" val="1546227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896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1: Обзорная экскурсия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48" y="1096963"/>
            <a:ext cx="5236945" cy="3927709"/>
          </a:xfr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F912802F-31C4-4C90-BF16-0B6B90978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600" y="1096963"/>
            <a:ext cx="3620403" cy="392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62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3: Сейсмическая станция</a:t>
            </a:r>
          </a:p>
        </p:txBody>
      </p:sp>
      <p:pic>
        <p:nvPicPr>
          <p:cNvPr id="4" name="Picture 9" descr="PICT0017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05" r="18298" b="10402"/>
          <a:stretch>
            <a:fillRect/>
          </a:stretch>
        </p:blipFill>
        <p:spPr bwMode="auto">
          <a:xfrm>
            <a:off x="899187" y="1312983"/>
            <a:ext cx="5091306" cy="324143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6840" y="46767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kern="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Регистрационное сооружение на территории выделенной сейсмической станции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0" descr="PICT017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4396" r="7285" b="3297"/>
          <a:stretch>
            <a:fillRect/>
          </a:stretch>
        </p:blipFill>
        <p:spPr bwMode="auto">
          <a:xfrm>
            <a:off x="7603916" y="1251825"/>
            <a:ext cx="3260760" cy="336374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186296" y="467672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Вход в подземное приборное сооружение сейсмической станции </a:t>
            </a:r>
            <a:r>
              <a:rPr lang="ru-RU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IRIS/IDA, </a:t>
            </a:r>
            <a:r>
              <a:rPr lang="ru-RU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где размещены сейсмометры</a:t>
            </a:r>
            <a:r>
              <a:rPr lang="ru-RU" i="1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,2009 </a:t>
            </a:r>
            <a:r>
              <a:rPr lang="ru-RU" kern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321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E99CC2-7AB8-4630-964D-76E0E840A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Практическое задание сейсмической станции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19FFF81-8D4B-405A-A746-2F81A9BA007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96964"/>
            <a:ext cx="9442764" cy="554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11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62" y="457199"/>
            <a:ext cx="5978769" cy="448407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738" y="457199"/>
            <a:ext cx="4865077" cy="364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63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Блок 4: Ионосферная станция</a:t>
            </a:r>
          </a:p>
        </p:txBody>
      </p:sp>
      <p:pic>
        <p:nvPicPr>
          <p:cNvPr id="4" name="Picture 11" descr="PICT0347"/>
          <p:cNvPicPr>
            <a:picLocks noGrp="1"/>
          </p:cNvPicPr>
          <p:nvPr>
            <p:ph idx="1"/>
          </p:nvPr>
        </p:nvPicPr>
        <p:blipFill>
          <a:blip r:embed="rId2" cstate="print">
            <a:lum bright="12000"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" t="15248" r="17165" b="16371"/>
          <a:stretch>
            <a:fillRect/>
          </a:stretch>
        </p:blipFill>
        <p:spPr bwMode="auto">
          <a:xfrm>
            <a:off x="2418436" y="1510653"/>
            <a:ext cx="6716511" cy="403006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977661" y="5761984"/>
            <a:ext cx="62366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kern="5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Здание и антенное сооружение ионосферной станции. 2009 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07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AC2F40-B18D-4ADA-9694-B7941A244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Практическое задание ионосферной станции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E927142-EBF3-4523-8434-40F6EA4A64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251" y="1023796"/>
            <a:ext cx="9144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522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45">
  <a:themeElements>
    <a:clrScheme name="Default Design 3">
      <a:dk1>
        <a:srgbClr val="080808"/>
      </a:dk1>
      <a:lt1>
        <a:srgbClr val="FFFFFF"/>
      </a:lt1>
      <a:dk2>
        <a:srgbClr val="A59A55"/>
      </a:dk2>
      <a:lt2>
        <a:srgbClr val="DDDDDD"/>
      </a:lt2>
      <a:accent1>
        <a:srgbClr val="4AB1E4"/>
      </a:accent1>
      <a:accent2>
        <a:srgbClr val="8F038F"/>
      </a:accent2>
      <a:accent3>
        <a:srgbClr val="FFFFFF"/>
      </a:accent3>
      <a:accent4>
        <a:srgbClr val="060606"/>
      </a:accent4>
      <a:accent5>
        <a:srgbClr val="B1D5EF"/>
      </a:accent5>
      <a:accent6>
        <a:srgbClr val="810281"/>
      </a:accent6>
      <a:hlink>
        <a:srgbClr val="F77A1D"/>
      </a:hlink>
      <a:folHlink>
        <a:srgbClr val="5BBE4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5F5F5F"/>
        </a:dk1>
        <a:lt1>
          <a:srgbClr val="FFFFFF"/>
        </a:lt1>
        <a:dk2>
          <a:srgbClr val="C36609"/>
        </a:dk2>
        <a:lt2>
          <a:srgbClr val="DDDDDD"/>
        </a:lt2>
        <a:accent1>
          <a:srgbClr val="D2B94E"/>
        </a:accent1>
        <a:accent2>
          <a:srgbClr val="2395B9"/>
        </a:accent2>
        <a:accent3>
          <a:srgbClr val="FFFFFF"/>
        </a:accent3>
        <a:accent4>
          <a:srgbClr val="505050"/>
        </a:accent4>
        <a:accent5>
          <a:srgbClr val="E5D9B2"/>
        </a:accent5>
        <a:accent6>
          <a:srgbClr val="1F87A7"/>
        </a:accent6>
        <a:hlink>
          <a:srgbClr val="5C984E"/>
        </a:hlink>
        <a:folHlink>
          <a:srgbClr val="B5C77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5F5F5F"/>
        </a:dk1>
        <a:lt1>
          <a:srgbClr val="FFFFFF"/>
        </a:lt1>
        <a:dk2>
          <a:srgbClr val="9FC591"/>
        </a:dk2>
        <a:lt2>
          <a:srgbClr val="DDDDDD"/>
        </a:lt2>
        <a:accent1>
          <a:srgbClr val="7B82B7"/>
        </a:accent1>
        <a:accent2>
          <a:srgbClr val="8D337C"/>
        </a:accent2>
        <a:accent3>
          <a:srgbClr val="FFFFFF"/>
        </a:accent3>
        <a:accent4>
          <a:srgbClr val="505050"/>
        </a:accent4>
        <a:accent5>
          <a:srgbClr val="BFC1D8"/>
        </a:accent5>
        <a:accent6>
          <a:srgbClr val="7F2D70"/>
        </a:accent6>
        <a:hlink>
          <a:srgbClr val="CC87E1"/>
        </a:hlink>
        <a:folHlink>
          <a:srgbClr val="76C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80808"/>
        </a:dk1>
        <a:lt1>
          <a:srgbClr val="FFFFFF"/>
        </a:lt1>
        <a:dk2>
          <a:srgbClr val="A59A55"/>
        </a:dk2>
        <a:lt2>
          <a:srgbClr val="DDDDDD"/>
        </a:lt2>
        <a:accent1>
          <a:srgbClr val="4AB1E4"/>
        </a:accent1>
        <a:accent2>
          <a:srgbClr val="8F038F"/>
        </a:accent2>
        <a:accent3>
          <a:srgbClr val="FFFFFF"/>
        </a:accent3>
        <a:accent4>
          <a:srgbClr val="060606"/>
        </a:accent4>
        <a:accent5>
          <a:srgbClr val="B1D5EF"/>
        </a:accent5>
        <a:accent6>
          <a:srgbClr val="810281"/>
        </a:accent6>
        <a:hlink>
          <a:srgbClr val="F77A1D"/>
        </a:hlink>
        <a:folHlink>
          <a:srgbClr val="5BBE4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земля2</Template>
  <TotalTime>973</TotalTime>
  <Words>434</Words>
  <Application>Microsoft Office PowerPoint</Application>
  <PresentationFormat>Широкоэкранный</PresentationFormat>
  <Paragraphs>91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Times New Roman</vt:lpstr>
      <vt:lpstr>Verdana</vt:lpstr>
      <vt:lpstr>Wingdings</vt:lpstr>
      <vt:lpstr>145</vt:lpstr>
      <vt:lpstr>Социальная практика  на базе обсерватории «Арти» </vt:lpstr>
      <vt:lpstr>Презентация PowerPoint</vt:lpstr>
      <vt:lpstr>Презентация PowerPoint</vt:lpstr>
      <vt:lpstr>Блок 1: Обзорная экскурсия</vt:lpstr>
      <vt:lpstr>Блок 3: Сейсмическая станция</vt:lpstr>
      <vt:lpstr>Практическое задание сейсмической станции</vt:lpstr>
      <vt:lpstr>Презентация PowerPoint</vt:lpstr>
      <vt:lpstr>Блок 4: Ионосферная станция</vt:lpstr>
      <vt:lpstr>Практическое задание ионосферной станции</vt:lpstr>
      <vt:lpstr>Блок 2: Магнитная станция</vt:lpstr>
      <vt:lpstr>Построение карты магнитных изолиний</vt:lpstr>
      <vt:lpstr>Данные для расчета </vt:lpstr>
      <vt:lpstr>Карта магнитных изолиний Артинского района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ЕленаК</dc:creator>
  <cp:lastModifiedBy>Бугуева ФФ</cp:lastModifiedBy>
  <cp:revision>18</cp:revision>
  <dcterms:created xsi:type="dcterms:W3CDTF">2020-12-17T04:59:22Z</dcterms:created>
  <dcterms:modified xsi:type="dcterms:W3CDTF">2020-12-18T07:49:58Z</dcterms:modified>
</cp:coreProperties>
</file>