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52A72-E28F-4159-8AF7-50D811ED2E3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02BB4-E875-4A9D-B804-B5B81D15A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0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02BB4-E875-4A9D-B804-B5B81D15A34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83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36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72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63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9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85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01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5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6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90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0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41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7785A-08F3-477D-8F33-72E8E6A0394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DE6EC-B756-4289-BD81-DF151D885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89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058" y="2060848"/>
            <a:ext cx="8496944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Муниципальные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спортивно-массовые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соревнования 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«Соколы России»,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рамках социально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педагогического проекта 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«Будь здоров!»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5589240"/>
            <a:ext cx="4424536" cy="792088"/>
          </a:xfrm>
        </p:spPr>
        <p:txBody>
          <a:bodyPr>
            <a:normAutofit/>
          </a:bodyPr>
          <a:lstStyle/>
          <a:p>
            <a:pPr algn="l"/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ГТО – это Я! ГТО – это МЫ!</a:t>
            </a:r>
          </a:p>
          <a:p>
            <a:pPr algn="l"/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ГТО – это будущее нашей страны!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" y="13428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4" y="13428"/>
            <a:ext cx="2702406" cy="176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997968"/>
            <a:ext cx="5328592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ИТОГИ нормативы ГТО: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32" y="260648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2924944"/>
            <a:ext cx="5472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МАОУ АГО «Артинская СОШ №1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-1648 баллов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«Манчажская СОШ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-1533 балла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МБОУ «Свердловская СОШ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- 1370 баллов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АГО «Артинская СОШ №6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- 1293 балла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«Артинский лицей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- 1286 баллов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«Сажинская СОШ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- 1193 балла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МБОУ «Куркинская ООШ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»- 1199 балла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071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700808"/>
            <a:ext cx="6408712" cy="4545434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Классам участникам муниципального конкурса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«Соколы России»,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рамках проекта «Будь здоров!»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итогам присуждаются баллы: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МАОУ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АГО «Артинская СОШ №1»- 5 баллов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МАОУ «Манчажская СОШ»- 4 балла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МБОУ «Свердловская СОШ»- 3 балла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МАОУ АГО «Артинская СОШ №6»- 2 балла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МАОУ «Артинский лицей»- 2 балла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МАОУ «Сажинская СОШ»-  2 балла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МБОУ «Куркинская ООШ»- 2 балла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" y="116632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20" y="5157192"/>
            <a:ext cx="316835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4428529"/>
            <a:ext cx="1648329" cy="155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84409"/>
            <a:ext cx="1728191" cy="174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4" y="116632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15303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4" y="3639110"/>
            <a:ext cx="2299625" cy="30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t="6871" r="11163"/>
          <a:stretch/>
        </p:blipFill>
        <p:spPr bwMode="auto">
          <a:xfrm>
            <a:off x="2701318" y="1412776"/>
            <a:ext cx="3805382" cy="22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28599" r="24824" b="13363"/>
          <a:stretch/>
        </p:blipFill>
        <p:spPr bwMode="auto">
          <a:xfrm>
            <a:off x="7015360" y="1821614"/>
            <a:ext cx="1727200" cy="2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97" y="3870201"/>
            <a:ext cx="1224136" cy="216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19529" b="25966"/>
          <a:stretch/>
        </p:blipFill>
        <p:spPr bwMode="auto">
          <a:xfrm>
            <a:off x="4199478" y="3861048"/>
            <a:ext cx="1727200" cy="216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8" b="16466"/>
          <a:stretch/>
        </p:blipFill>
        <p:spPr bwMode="auto">
          <a:xfrm>
            <a:off x="7313418" y="4123838"/>
            <a:ext cx="1440160" cy="216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4259" b="22805"/>
          <a:stretch/>
        </p:blipFill>
        <p:spPr bwMode="auto">
          <a:xfrm>
            <a:off x="6088468" y="3990629"/>
            <a:ext cx="1101218" cy="216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40815" y="60236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АГО «Артинская СОШ №1»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Куратор:  Семерикова  Ольга  Алексеевна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Координатор: Желтышев Данил Александрович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286"/>
            <a:ext cx="8928992" cy="171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3016"/>
            <a:ext cx="2920855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97" y="1920491"/>
            <a:ext cx="2331022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85403"/>
            <a:ext cx="2920855" cy="218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3" y="1916832"/>
            <a:ext cx="1533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34" name="Picture 10" descr="d:\WinUsers\Gigabyte_Metod\Desktop\Будь здоров\СОКОЛЫ РОССИИ\1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5"/>
            <a:ext cx="2304256" cy="31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58772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«Манчажская СОШ»</a:t>
            </a:r>
            <a:b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Куратор:  Лысова Ирина Валерьевна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Координатор: Другова Софья Андреевна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2" y="2084919"/>
            <a:ext cx="15303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16632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WinUsers\Gigabyte_Metod\Desktop\Будь здоров\СОКОЛЫ РОССИИ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0" y="3796396"/>
            <a:ext cx="1920095" cy="28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22567" r="4648"/>
          <a:stretch/>
        </p:blipFill>
        <p:spPr bwMode="auto">
          <a:xfrm>
            <a:off x="2936339" y="1268760"/>
            <a:ext cx="3151046" cy="227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18622" r="11926" b="11617"/>
          <a:stretch/>
        </p:blipFill>
        <p:spPr bwMode="auto">
          <a:xfrm>
            <a:off x="6948263" y="3356992"/>
            <a:ext cx="1909287" cy="143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0000" r="22438"/>
          <a:stretch/>
        </p:blipFill>
        <p:spPr bwMode="auto">
          <a:xfrm>
            <a:off x="6444208" y="1882300"/>
            <a:ext cx="1909286" cy="128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4804" b="7953"/>
          <a:stretch/>
        </p:blipFill>
        <p:spPr bwMode="auto">
          <a:xfrm>
            <a:off x="6959484" y="4973879"/>
            <a:ext cx="1909287" cy="145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9449" r="11842" b="3657"/>
          <a:stretch/>
        </p:blipFill>
        <p:spPr bwMode="auto">
          <a:xfrm>
            <a:off x="5266214" y="3710599"/>
            <a:ext cx="1433659" cy="231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26430" r="18886" b="5730"/>
          <a:stretch/>
        </p:blipFill>
        <p:spPr bwMode="auto">
          <a:xfrm>
            <a:off x="2188916" y="3735073"/>
            <a:ext cx="2862155" cy="226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5862" y="601006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МБОУ «Свердловская  ООШ»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Куратор: Меньшикова Ольга Николаевна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Координатор: Елисеев Денис Алексеевич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15303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5" y="188640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d:\WinUsers\Gigabyte_Metod\Desktop\Будь здоров\СОКОЛЫ РОССИИ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1" y="3763305"/>
            <a:ext cx="2064239" cy="29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1741" y="6027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АГО «Артинская СОШ №6»</a:t>
            </a:r>
            <a:b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Куратор:  Некрасова Екатерина Владимировна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Координатор: Федотова Ирина Анатольевна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WinUsers\Gigabyte_Metod\Desktop\Будь здоров\СОКОЛЫ РОССИИ\АСОШ 6\1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2880320" cy="19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inUsers\Gigabyte_Metod\Desktop\Будь здоров\СОКОЛЫ РОССИИ\АСОШ 6\2й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13611" r="28829" b="43195"/>
          <a:stretch/>
        </p:blipFill>
        <p:spPr bwMode="auto">
          <a:xfrm>
            <a:off x="6023600" y="1792849"/>
            <a:ext cx="2198255" cy="101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inUsers\Gigabyte_Metod\Desktop\Будь здоров\СОКОЛЫ РОССИИ\АСОШ 6\3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18173"/>
            <a:ext cx="3237945" cy="215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WinUsers\Gigabyte_Metod\Desktop\Будь здоров\СОКОЛЫ РОССИИ\АСОШ 6\4й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9" t="10279" b="6243"/>
          <a:stretch/>
        </p:blipFill>
        <p:spPr bwMode="auto">
          <a:xfrm>
            <a:off x="6516216" y="3041091"/>
            <a:ext cx="2172963" cy="154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WinUsers\Gigabyte_Metod\Desktop\Будь здоров\СОКОЛЫ РОССИИ\АСОШ 6\5й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4"/>
          <a:stretch/>
        </p:blipFill>
        <p:spPr bwMode="auto">
          <a:xfrm>
            <a:off x="6516216" y="4706996"/>
            <a:ext cx="2304256" cy="19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8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0" y="2060848"/>
            <a:ext cx="15303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5" y="116632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WinUsers\Gigabyte_Metod\Desktop\Будь здоров\СОКОЛЫ РОССИИ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2" y="3629902"/>
            <a:ext cx="2121869" cy="3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t="11997"/>
          <a:stretch/>
        </p:blipFill>
        <p:spPr bwMode="auto">
          <a:xfrm>
            <a:off x="6588224" y="1835895"/>
            <a:ext cx="2139134" cy="144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4594" r="5013" b="13893"/>
          <a:stretch/>
        </p:blipFill>
        <p:spPr bwMode="auto">
          <a:xfrm>
            <a:off x="6560794" y="3429000"/>
            <a:ext cx="2159458" cy="15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5" t="2951" r="5895" b="3202"/>
          <a:stretch/>
        </p:blipFill>
        <p:spPr bwMode="auto">
          <a:xfrm>
            <a:off x="2555775" y="3797525"/>
            <a:ext cx="1589647" cy="247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3099"/>
          <a:stretch/>
        </p:blipFill>
        <p:spPr bwMode="auto">
          <a:xfrm>
            <a:off x="3275856" y="1237633"/>
            <a:ext cx="2997339" cy="237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3"/>
          <a:stretch/>
        </p:blipFill>
        <p:spPr bwMode="auto">
          <a:xfrm flipH="1">
            <a:off x="4427982" y="3798521"/>
            <a:ext cx="1493161" cy="246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6"/>
          <a:stretch/>
        </p:blipFill>
        <p:spPr bwMode="auto">
          <a:xfrm>
            <a:off x="6120428" y="5085184"/>
            <a:ext cx="2933042" cy="163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62463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МБОУ «Куркинская  ООШ»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Куратор: Иванова Татьяна Сергеевна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1" y="2132856"/>
            <a:ext cx="15303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16632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WinUsers\Gigabyte_Metod\Desktop\Будь здоров\СОКОЛЫ РОССИИ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1" y="3789040"/>
            <a:ext cx="198535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11602" r="3191" b="5305"/>
          <a:stretch/>
        </p:blipFill>
        <p:spPr bwMode="auto">
          <a:xfrm>
            <a:off x="2411760" y="1628800"/>
            <a:ext cx="342750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8" r="34258" b="28368"/>
          <a:stretch/>
        </p:blipFill>
        <p:spPr bwMode="auto">
          <a:xfrm>
            <a:off x="5210161" y="4112771"/>
            <a:ext cx="1258207" cy="211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r="27415" b="-3580"/>
          <a:stretch/>
        </p:blipFill>
        <p:spPr bwMode="auto">
          <a:xfrm>
            <a:off x="3851920" y="4130778"/>
            <a:ext cx="1152128" cy="217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 r="22968" b="5290"/>
          <a:stretch/>
        </p:blipFill>
        <p:spPr bwMode="auto">
          <a:xfrm>
            <a:off x="6126787" y="1961332"/>
            <a:ext cx="2592288" cy="20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/>
          <a:stretch/>
        </p:blipFill>
        <p:spPr bwMode="auto">
          <a:xfrm>
            <a:off x="6588223" y="4316310"/>
            <a:ext cx="2228553" cy="1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4" r="37123" b="8299"/>
          <a:stretch/>
        </p:blipFill>
        <p:spPr bwMode="auto">
          <a:xfrm>
            <a:off x="2267744" y="4112770"/>
            <a:ext cx="1429397" cy="211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6930" y="6253138"/>
            <a:ext cx="4446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«Артинский лицей»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Куратор: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Русинова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Татьяна Викторовна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15303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16632"/>
            <a:ext cx="89249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WinUsers\Gigabyte_Metod\Desktop\Будь здоров\СОКОЛЫ РОССИИ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1305"/>
            <a:ext cx="2088232" cy="27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«Сажинская СОШ»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Куратор: Гордеева Наталья Сергеевна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Координатор: Мезенцев Андрей Сергеевич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WinUsers\Gigabyte_Metod\Desktop\Будь здоров\СОКОЛЫ РОССИИ\САЖИНО\IMG-20220303-WA00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r="6767"/>
          <a:stretch/>
        </p:blipFill>
        <p:spPr bwMode="auto">
          <a:xfrm>
            <a:off x="2860041" y="1412776"/>
            <a:ext cx="3423917" cy="22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inUsers\Gigabyte_Metod\Desktop\Будь здоров\СОКОЛЫ РОССИИ\САЖИНО\IMG-20220303-WA00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0" r="11155" b="17394"/>
          <a:stretch/>
        </p:blipFill>
        <p:spPr bwMode="auto">
          <a:xfrm>
            <a:off x="2860040" y="3789040"/>
            <a:ext cx="342391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inUsers\Gigabyte_Metod\Desktop\Будь здоров\СОКОЛЫ РОССИИ\САЖИНО\IMG-20220303-WA00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7297" r="15925" b="2756"/>
          <a:stretch/>
        </p:blipFill>
        <p:spPr bwMode="auto">
          <a:xfrm>
            <a:off x="6575501" y="2088589"/>
            <a:ext cx="2304256" cy="38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8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24" y="1052736"/>
            <a:ext cx="8229600" cy="230425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Тест «Национальные герои Отечества»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950"/>
            <a:ext cx="864096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7950"/>
            <a:ext cx="1944216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2636912"/>
            <a:ext cx="51512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МАОУ АГО «Артинская СОШ №1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- 153 балла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«Манчажская СОШ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- 167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балла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МБОУ «Свердловская СОШ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- 178 баллов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АГО «Артинская СОШ №6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-178 баллов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«Артинский лицей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- 171 балл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МАОУ «Сажинская СОШ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-154 балла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МБОУ «Куркинская ООШ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- 174 балла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6425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111</Words>
  <Application>Microsoft Office PowerPoint</Application>
  <PresentationFormat>Экран (4:3)</PresentationFormat>
  <Paragraphs>23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Муниципальные  спортивно-массовые соревнования    «Соколы России»,  в рамках социально  педагогического проекта   «Будь здоров!»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«Национальные герои Отечества»</vt:lpstr>
      <vt:lpstr>ИТОГИ нормативы ГТО:</vt:lpstr>
      <vt:lpstr>  Классам участникам муниципального конкурса  «Соколы России»,  в рамках проекта «Будь здоров!»  по итогам присуждаются баллы:    МАОУ АГО «Артинская СОШ №1»- 5 баллов МАОУ «Манчажская СОШ»- 4 балла МБОУ «Свердловская СОШ»- 3 балла  МАОУ АГО «Артинская СОШ №6»- 2 балла МАОУ «Артинский лицей»- 2 балла МАОУ «Сажинская СОШ»-  2 балла МБОУ «Куркинская ООШ»- 2 балла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Gigabyte_Metod</dc:creator>
  <cp:lastModifiedBy>Gigabyte_Metod</cp:lastModifiedBy>
  <cp:revision>14</cp:revision>
  <dcterms:created xsi:type="dcterms:W3CDTF">2022-03-11T08:01:44Z</dcterms:created>
  <dcterms:modified xsi:type="dcterms:W3CDTF">2022-03-31T11:33:58Z</dcterms:modified>
</cp:coreProperties>
</file>