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52A72-E28F-4159-8AF7-50D811ED2E31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02BB4-E875-4A9D-B804-B5B81D15A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302BB4-E875-4A9D-B804-B5B81D15A34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8371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364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29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63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92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985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015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05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96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909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300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414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47785A-08F3-477D-8F33-72E8E6A03940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DE6EC-B756-4289-BD81-DF151D885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89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png"/><Relationship Id="rId4" Type="http://schemas.openxmlformats.org/officeDocument/2006/relationships/image" Target="../media/image1.png"/><Relationship Id="rId9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1.png"/><Relationship Id="rId7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jpeg"/><Relationship Id="rId9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1.png"/><Relationship Id="rId7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8058" y="2060848"/>
            <a:ext cx="8496944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Муниципальные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спортивно-массовые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соревнования 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«Соколы России»,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рамках социально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педагогического проекта 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«Будь здоров!»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11960" y="5589240"/>
            <a:ext cx="4424536" cy="792088"/>
          </a:xfrm>
        </p:spPr>
        <p:txBody>
          <a:bodyPr>
            <a:normAutofit/>
          </a:bodyPr>
          <a:lstStyle/>
          <a:p>
            <a:pPr algn="l"/>
            <a:r>
              <a:rPr lang="ru-RU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ГТО – это Я! ГТО – это МЫ!</a:t>
            </a:r>
          </a:p>
          <a:p>
            <a:pPr algn="l"/>
            <a:r>
              <a:rPr lang="ru-RU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ГТО – это будущее нашей страны!</a:t>
            </a:r>
          </a:p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8" y="13428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3574" y="13428"/>
            <a:ext cx="2702406" cy="1769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93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1997968"/>
            <a:ext cx="5328592" cy="114300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 нормативы ГТО: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432" y="260648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23728" y="2924944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МАОУ АГО «Артинская СОШ №1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-1648 баллов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МАОУ «Манчажская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-1533 балла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МБОУ «Свердловская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- 1370 баллов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АГО «Артинская СОШ №6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- 1293 балла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МАОУ «Артинский лицей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- 1286 баллов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МАОУ «Сажинская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- 1193 балла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МБОУ «Куркинская ООШ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»- 1199 балла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6071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700808"/>
            <a:ext cx="6408712" cy="4545434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Классам участникам муниципального конкурса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«Соколы России»,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рамках проекта «Будь здоров!»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итогам присуждаются баллы: </a:t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>
                <a:latin typeface="Times New Roman" pitchFamily="18" charset="0"/>
                <a:cs typeface="Times New Roman" pitchFamily="18" charset="0"/>
              </a:rPr>
            </a:b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 МАОУ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АГО «Артинская СОШ №1»- 5 баллов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МАОУ «Манчажская СОШ»- 4 балла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МБОУ «Свердловская СОШ»- 3 балла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МАОУ АГО «Артинская СОШ №6»- 2 балла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МАОУ «Артинский лицей»- 2 балла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МАОУ «Сажинская СОШ»-  2 балла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МБОУ «Куркинская ООШ»- 2 балла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4" y="116632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120" y="5157192"/>
            <a:ext cx="3168352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4428529"/>
            <a:ext cx="1648329" cy="1556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4184409"/>
            <a:ext cx="1728191" cy="1749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45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4" y="116632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88840"/>
            <a:ext cx="15303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34" y="3639110"/>
            <a:ext cx="2299625" cy="3044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4" t="6871" r="11163"/>
          <a:stretch/>
        </p:blipFill>
        <p:spPr bwMode="auto">
          <a:xfrm>
            <a:off x="2701318" y="1412776"/>
            <a:ext cx="3805382" cy="222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37" t="28599" r="24824" b="13363"/>
          <a:stretch/>
        </p:blipFill>
        <p:spPr bwMode="auto">
          <a:xfrm>
            <a:off x="7015360" y="1821614"/>
            <a:ext cx="1727200" cy="2136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797" y="3870201"/>
            <a:ext cx="1224136" cy="216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1" t="19529" b="25966"/>
          <a:stretch/>
        </p:blipFill>
        <p:spPr bwMode="auto">
          <a:xfrm>
            <a:off x="4199478" y="3861048"/>
            <a:ext cx="1727200" cy="216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28" b="16466"/>
          <a:stretch/>
        </p:blipFill>
        <p:spPr bwMode="auto">
          <a:xfrm>
            <a:off x="7313418" y="4123838"/>
            <a:ext cx="1440160" cy="216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40" t="4259" b="22805"/>
          <a:stretch/>
        </p:blipFill>
        <p:spPr bwMode="auto">
          <a:xfrm>
            <a:off x="6088468" y="3990629"/>
            <a:ext cx="1101218" cy="2162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40815" y="602366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АГО «Артинская СОШ №1»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Куратор:  Семерикова  Ольга  Алексеевна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Координатор: Желтышев Данил Александрович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57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286"/>
            <a:ext cx="8928992" cy="1718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573016"/>
            <a:ext cx="2920855" cy="2160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97" y="1920491"/>
            <a:ext cx="2331022" cy="3816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85403"/>
            <a:ext cx="2920855" cy="21887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73" y="1916832"/>
            <a:ext cx="153352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folHlink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accent1"/>
                  </a:outerShdw>
                </a:effectLst>
              </a14:hiddenEffects>
            </a:ext>
          </a:extLst>
        </p:spPr>
      </p:pic>
      <p:pic>
        <p:nvPicPr>
          <p:cNvPr id="1034" name="Picture 10" descr="d:\WinUsers\Gigabyte_Metod\Desktop\Будь здоров\СОКОЛЫ РОССИИ\1.t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3015"/>
            <a:ext cx="2304256" cy="313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587727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«Манчажская СОШ»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Куратор:  Лысова Ирина Валерьевна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Координатор: Другова Софья Андреевна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602" y="2084919"/>
            <a:ext cx="15303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7" y="116632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d:\WinUsers\Gigabyte_Metod\Desktop\Будь здоров\СОКОЛЫ РОССИИ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30" y="3796396"/>
            <a:ext cx="1920095" cy="280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2" t="22567" r="4648"/>
          <a:stretch/>
        </p:blipFill>
        <p:spPr bwMode="auto">
          <a:xfrm>
            <a:off x="2936339" y="1268760"/>
            <a:ext cx="3151046" cy="227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7" t="18622" r="11926" b="11617"/>
          <a:stretch/>
        </p:blipFill>
        <p:spPr bwMode="auto">
          <a:xfrm>
            <a:off x="6948263" y="3356992"/>
            <a:ext cx="1909287" cy="1431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0" t="50000" r="22438"/>
          <a:stretch/>
        </p:blipFill>
        <p:spPr bwMode="auto">
          <a:xfrm>
            <a:off x="6444208" y="1882300"/>
            <a:ext cx="1909286" cy="1281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11" t="14804" b="7953"/>
          <a:stretch/>
        </p:blipFill>
        <p:spPr bwMode="auto">
          <a:xfrm>
            <a:off x="6959484" y="4973879"/>
            <a:ext cx="1909287" cy="1451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1" t="9449" r="11842" b="3657"/>
          <a:stretch/>
        </p:blipFill>
        <p:spPr bwMode="auto">
          <a:xfrm>
            <a:off x="5266214" y="3710599"/>
            <a:ext cx="1433659" cy="23106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8" t="26430" r="18886" b="5730"/>
          <a:stretch/>
        </p:blipFill>
        <p:spPr bwMode="auto">
          <a:xfrm>
            <a:off x="2188916" y="3735073"/>
            <a:ext cx="2862155" cy="2261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25862" y="601006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«Свердловская  ООШ»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Куратор: Меньшикова Ольга Николаевна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Координатор: Елисеев Денис Алексеевич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84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15303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55" y="188640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d:\WinUsers\Gigabyte_Metod\Desktop\Будь здоров\СОКОЛЫ РОССИИ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501" y="3763305"/>
            <a:ext cx="2064239" cy="2919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01741" y="602700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АГО «Артинская СОШ №6»</a:t>
            </a:r>
            <a:b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Куратор:  Некрасова Екатерина Владимировна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Координатор: Федотова Ирина Анатольевна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WinUsers\Gigabyte_Metod\Desktop\Будь здоров\СОКОЛЫ РОССИИ\АСОШ 6\1й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40768"/>
            <a:ext cx="2880320" cy="1920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WinUsers\Gigabyte_Metod\Desktop\Будь здоров\СОКОЛЫ РОССИИ\АСОШ 6\2й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70" t="13611" r="28829" b="43195"/>
          <a:stretch/>
        </p:blipFill>
        <p:spPr bwMode="auto">
          <a:xfrm>
            <a:off x="6023600" y="1792849"/>
            <a:ext cx="2198255" cy="101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WinUsers\Gigabyte_Metod\Desktop\Будь здоров\СОКОЛЫ РОССИИ\АСОШ 6\3й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518173"/>
            <a:ext cx="3237945" cy="215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WinUsers\Gigabyte_Metod\Desktop\Будь здоров\СОКОЛЫ РОССИИ\АСОШ 6\4й (1)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9" t="10279" b="6243"/>
          <a:stretch/>
        </p:blipFill>
        <p:spPr bwMode="auto">
          <a:xfrm>
            <a:off x="6516216" y="3041091"/>
            <a:ext cx="2172963" cy="154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WinUsers\Gigabyte_Metod\Desktop\Будь здоров\СОКОЛЫ РОССИИ\АСОШ 6\5й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44"/>
          <a:stretch/>
        </p:blipFill>
        <p:spPr bwMode="auto">
          <a:xfrm>
            <a:off x="6516216" y="4706996"/>
            <a:ext cx="2304256" cy="197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486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20" y="2060848"/>
            <a:ext cx="15303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45" y="116632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d:\WinUsers\Gigabyte_Metod\Desktop\Будь здоров\СОКОЛЫ РОССИИ\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882" y="3629902"/>
            <a:ext cx="2121869" cy="3001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39" t="11997"/>
          <a:stretch/>
        </p:blipFill>
        <p:spPr bwMode="auto">
          <a:xfrm>
            <a:off x="6588224" y="1835895"/>
            <a:ext cx="2139134" cy="144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9" t="4594" r="5013" b="13893"/>
          <a:stretch/>
        </p:blipFill>
        <p:spPr bwMode="auto">
          <a:xfrm>
            <a:off x="6560794" y="3429000"/>
            <a:ext cx="2159458" cy="1561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5" t="2951" r="5895" b="3202"/>
          <a:stretch/>
        </p:blipFill>
        <p:spPr bwMode="auto">
          <a:xfrm>
            <a:off x="2555775" y="3797525"/>
            <a:ext cx="1589647" cy="247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" t="3099"/>
          <a:stretch/>
        </p:blipFill>
        <p:spPr bwMode="auto">
          <a:xfrm>
            <a:off x="3275856" y="1237633"/>
            <a:ext cx="2997339" cy="2376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103"/>
          <a:stretch/>
        </p:blipFill>
        <p:spPr bwMode="auto">
          <a:xfrm flipH="1">
            <a:off x="4427982" y="3798521"/>
            <a:ext cx="1493161" cy="2461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1" name="Picture 11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6"/>
          <a:stretch/>
        </p:blipFill>
        <p:spPr bwMode="auto">
          <a:xfrm>
            <a:off x="6120428" y="5085184"/>
            <a:ext cx="2933042" cy="163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6246367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«Куркинская  ООШ»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Куратор: Иванова Татьяна Сергеевна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55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61" y="2132856"/>
            <a:ext cx="15303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16632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 descr="d:\WinUsers\Gigabyte_Metod\Desktop\Будь здоров\СОКОЛЫ РОССИИ\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01" y="3789040"/>
            <a:ext cx="198535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7" t="11602" r="3191" b="5305"/>
          <a:stretch/>
        </p:blipFill>
        <p:spPr bwMode="auto">
          <a:xfrm>
            <a:off x="2411760" y="1628800"/>
            <a:ext cx="3427505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8" r="34258" b="28368"/>
          <a:stretch/>
        </p:blipFill>
        <p:spPr bwMode="auto">
          <a:xfrm>
            <a:off x="5210161" y="4112771"/>
            <a:ext cx="1258207" cy="211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4" r="27415" b="-3580"/>
          <a:stretch/>
        </p:blipFill>
        <p:spPr bwMode="auto">
          <a:xfrm>
            <a:off x="3851920" y="4130778"/>
            <a:ext cx="1152128" cy="2178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6" r="22968" b="5290"/>
          <a:stretch/>
        </p:blipFill>
        <p:spPr bwMode="auto">
          <a:xfrm>
            <a:off x="6126787" y="1961332"/>
            <a:ext cx="2592288" cy="2022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7"/>
          <a:stretch/>
        </p:blipFill>
        <p:spPr bwMode="auto">
          <a:xfrm>
            <a:off x="6588223" y="4316310"/>
            <a:ext cx="2228553" cy="170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4" r="37123" b="8299"/>
          <a:stretch/>
        </p:blipFill>
        <p:spPr bwMode="auto">
          <a:xfrm>
            <a:off x="2267744" y="4112770"/>
            <a:ext cx="1429397" cy="2113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6930" y="6253138"/>
            <a:ext cx="444623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«Артинский лицей»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Куратор: 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Русинова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Татьяна Викторовна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0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1530350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116632"/>
            <a:ext cx="8924925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 descr="d:\WinUsers\Gigabyte_Metod\Desktop\Будь здоров\СОКОЛЫ РОССИИ\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831305"/>
            <a:ext cx="2088232" cy="2741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11760" y="5805264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МАОУ «Сажинская СОШ»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Куратор: Гордеева Наталья Сергеевна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Координатор: Мезенцев Андрей Сергеевич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WinUsers\Gigabyte_Metod\Desktop\Будь здоров\СОКОЛЫ РОССИИ\САЖИНО\IMG-20220303-WA006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7" r="6767"/>
          <a:stretch/>
        </p:blipFill>
        <p:spPr bwMode="auto">
          <a:xfrm>
            <a:off x="2860041" y="1412776"/>
            <a:ext cx="3423917" cy="2280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WinUsers\Gigabyte_Metod\Desktop\Будь здоров\СОКОЛЫ РОССИИ\САЖИНО\IMG-20220303-WA006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80" r="11155" b="17394"/>
          <a:stretch/>
        </p:blipFill>
        <p:spPr bwMode="auto">
          <a:xfrm>
            <a:off x="2860040" y="3789040"/>
            <a:ext cx="342391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WinUsers\Gigabyte_Metod\Desktop\Будь здоров\СОКОЛЫ РОССИИ\САЖИНО\IMG-20220303-WA005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1" t="7297" r="15925" b="2756"/>
          <a:stretch/>
        </p:blipFill>
        <p:spPr bwMode="auto">
          <a:xfrm>
            <a:off x="6575501" y="2088589"/>
            <a:ext cx="2304256" cy="383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184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324" y="1052736"/>
            <a:ext cx="8229600" cy="230425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Тест «Национальные герои Отечества»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7950"/>
            <a:ext cx="8640960" cy="171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7950"/>
            <a:ext cx="1944216" cy="196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051720" y="2636912"/>
            <a:ext cx="515125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МАОУ АГО «Артинская СОШ №1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- 153 балла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МАОУ «Манчажская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- 167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балла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МБОУ «Свердловская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- 178 баллов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МАОУ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АГО «Артинская СОШ №6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-178 баллов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МАОУ «Артинский лицей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- 171 балл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МАОУ «Сажинская СОШ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-154 балла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МБОУ «Куркинская ООШ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- 174 балла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816425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111</Words>
  <Application>Microsoft Office PowerPoint</Application>
  <PresentationFormat>Экран (4:3)</PresentationFormat>
  <Paragraphs>23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Муниципальные  спортивно-массовые соревнования    «Соколы России»,  в рамках социально  педагогического проекта   «Будь здоров!»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Тест «Национальные герои Отечества»</vt:lpstr>
      <vt:lpstr>ИТОГИ нормативы ГТО:</vt:lpstr>
      <vt:lpstr>  Классам участникам муниципального конкурса  «Соколы России»,  в рамках проекта «Будь здоров!»  по итогам присуждаются баллы:    МАОУ АГО «Артинская СОШ №1»- 5 баллов МАОУ «Манчажская СОШ»- 4 балла МБОУ «Свердловская СОШ»- 3 балла  МАОУ АГО «Артинская СОШ №6»- 2 балла МАОУ «Артинский лицей»- 2 балла МАОУ «Сажинская СОШ»-  2 балла МБОУ «Куркинская ООШ»- 2 балла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Gigabyte_Metod</dc:creator>
  <cp:lastModifiedBy>Gigabyte_Metod</cp:lastModifiedBy>
  <cp:revision>14</cp:revision>
  <dcterms:created xsi:type="dcterms:W3CDTF">2022-03-11T08:01:44Z</dcterms:created>
  <dcterms:modified xsi:type="dcterms:W3CDTF">2022-03-31T11:33:58Z</dcterms:modified>
</cp:coreProperties>
</file>