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8" r:id="rId5"/>
    <p:sldId id="259" r:id="rId6"/>
    <p:sldId id="274" r:id="rId7"/>
    <p:sldId id="261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2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5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3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6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2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1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7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6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AF65-4228-4359-B7F6-6468F738493D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AAC91-2831-4BC0-ADD0-8875A7A03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8.mp4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microsoft.com/office/2007/relationships/media" Target="../media/media7.mp4"/><Relationship Id="rId1" Type="http://schemas.openxmlformats.org/officeDocument/2006/relationships/video" Target="NULL" TargetMode="External"/><Relationship Id="rId6" Type="http://schemas.microsoft.com/office/2007/relationships/media" Target="../media/media11.mp4"/><Relationship Id="rId11" Type="http://schemas.openxmlformats.org/officeDocument/2006/relationships/image" Target="../media/image10.png"/><Relationship Id="rId5" Type="http://schemas.microsoft.com/office/2007/relationships/media" Target="../media/media10.mp4"/><Relationship Id="rId10" Type="http://schemas.openxmlformats.org/officeDocument/2006/relationships/image" Target="../media/image9.png"/><Relationship Id="rId4" Type="http://schemas.microsoft.com/office/2007/relationships/media" Target="../media/media9.mp4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u/resource/108995952/&#1089;&#1086;&#1089;&#1090;&#1072;&#1074;&#1080;&#1090;&#1100;-&#1087;&#1088;&#1077;&#1076;&#1083;&#1086;&#1078;&#1077;&#1085;&#1080;&#1103;-&#1080;&#1079;-&#1089;&#1083;&#1086;&#1074;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u/myactivit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992" y="1099906"/>
            <a:ext cx="9144000" cy="48935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«Артинский лицей»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Ольга Викторовна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языка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«Английский в фокусе 2 класс»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“Animals”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21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77" y="1836547"/>
            <a:ext cx="2926081" cy="40419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climb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6391" y="324343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fish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16" y="2299435"/>
            <a:ext cx="600572" cy="5394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27" y="3260637"/>
            <a:ext cx="438950" cy="4450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20" y="4209755"/>
            <a:ext cx="438950" cy="445047"/>
          </a:xfrm>
          <a:prstGeom prst="rect">
            <a:avLst/>
          </a:prstGeom>
        </p:spPr>
      </p:pic>
      <p:pic>
        <p:nvPicPr>
          <p:cNvPr id="3074" name="Picture 2" descr="https://yaart-web-alice-images.s3.yandex.net/remixed_c155d6871b7c11f181108aa4a5dd82bc_2109269733_generation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1" y="2030413"/>
            <a:ext cx="3699528" cy="36995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69" y="5126926"/>
            <a:ext cx="43895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122" y="1131121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swim like a fish.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122" y="2250421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fly like a bird.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122" y="3369721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dance like a chimp.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122" y="4489021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jump like a frog.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22" y="5688823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run like a horse.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748675" y="99101"/>
            <a:ext cx="4231543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Listen, read and do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37a8c802087df4e2d4a1c523faef8f3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7849" y="1361357"/>
            <a:ext cx="487363" cy="487363"/>
          </a:xfrm>
          <a:prstGeom prst="rect">
            <a:avLst/>
          </a:prstGeom>
        </p:spPr>
      </p:pic>
      <p:pic>
        <p:nvPicPr>
          <p:cNvPr id="11" name="59a81df748e8e14324f778704b23fbc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7850" y="2508320"/>
            <a:ext cx="487363" cy="487363"/>
          </a:xfrm>
          <a:prstGeom prst="rect">
            <a:avLst/>
          </a:prstGeom>
        </p:spPr>
      </p:pic>
      <p:pic>
        <p:nvPicPr>
          <p:cNvPr id="13" name="5f1e85aeddfb3251705d7afce856458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14352" y="4705039"/>
            <a:ext cx="487363" cy="487363"/>
          </a:xfrm>
          <a:prstGeom prst="rect">
            <a:avLst/>
          </a:prstGeom>
        </p:spPr>
      </p:pic>
      <p:pic>
        <p:nvPicPr>
          <p:cNvPr id="17" name="0d852520dc7f103f598463b87f09c5b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14351" y="3606679"/>
            <a:ext cx="487363" cy="487363"/>
          </a:xfrm>
          <a:prstGeom prst="rect">
            <a:avLst/>
          </a:prstGeom>
        </p:spPr>
      </p:pic>
      <p:pic>
        <p:nvPicPr>
          <p:cNvPr id="2" name="ae726cd6092462c7964d75a7cc57ea2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80218" y="5890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1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8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61ca851b8111f19ff41aa0aa73427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41"/>
                </p14:media>
              </p:ext>
            </p:extLst>
          </p:nvPr>
        </p:nvPicPr>
        <p:blipFill rotWithShape="1">
          <a:blip r:embed="rId8"/>
          <a:srcRect b="7139"/>
          <a:stretch/>
        </p:blipFill>
        <p:spPr>
          <a:xfrm>
            <a:off x="620481" y="98275"/>
            <a:ext cx="3029489" cy="28132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de020211b8a11f1ac1836e844118f8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end="1441"/>
                </p14:media>
              </p:ext>
            </p:extLst>
          </p:nvPr>
        </p:nvPicPr>
        <p:blipFill rotWithShape="1">
          <a:blip r:embed="rId9"/>
          <a:srcRect b="8510"/>
          <a:stretch/>
        </p:blipFill>
        <p:spPr>
          <a:xfrm>
            <a:off x="8242566" y="139840"/>
            <a:ext cx="3029489" cy="27716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40561ef1b8c11f1a855c2f9c646de9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4">
                  <p14:trim end="1441"/>
                </p14:media>
              </p:ext>
            </p:extLst>
          </p:nvPr>
        </p:nvPicPr>
        <p:blipFill rotWithShape="1">
          <a:blip r:embed="rId10"/>
          <a:srcRect b="7683"/>
          <a:stretch/>
        </p:blipFill>
        <p:spPr>
          <a:xfrm>
            <a:off x="1955627" y="3456574"/>
            <a:ext cx="2982133" cy="27530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a5cac4b1b8c11f1a85076bca0aecf5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5">
                  <p14:trim end="1441"/>
                </p14:media>
              </p:ext>
            </p:extLst>
          </p:nvPr>
        </p:nvPicPr>
        <p:blipFill rotWithShape="1">
          <a:blip r:embed="rId11"/>
          <a:srcRect b="7962"/>
          <a:stretch>
            <a:fillRect/>
          </a:stretch>
        </p:blipFill>
        <p:spPr>
          <a:xfrm>
            <a:off x="4456462" y="123214"/>
            <a:ext cx="3029489" cy="27882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94661411b8d11f1b393469704840e4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6">
                  <p14:trim end="144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19068" y="3425151"/>
            <a:ext cx="2815878" cy="28158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2887" y="2746470"/>
            <a:ext cx="3624676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swim like a fish.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4947" y="2746470"/>
            <a:ext cx="3449427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fly like a bird.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889" y="2746470"/>
            <a:ext cx="4131071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dance like a chimp.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6646" y="6051388"/>
            <a:ext cx="3748685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jump like a frog.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94" y="6051388"/>
            <a:ext cx="3662825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run like a horse.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3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5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72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748675" y="99101"/>
            <a:ext cx="5682404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Choose the answer and click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yaart-web-alice-images.s3.yandex.net/remixed_ba7706021b8d11f1b33906597154ed89_77411357_generation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0" y="2489931"/>
            <a:ext cx="4053372" cy="40533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FA34C793-0DCA-FDA2-7560-4E00BF751764}"/>
              </a:ext>
            </a:extLst>
          </p:cNvPr>
          <p:cNvSpPr txBox="1"/>
          <p:nvPr/>
        </p:nvSpPr>
        <p:spPr>
          <a:xfrm>
            <a:off x="2530432" y="1156578"/>
            <a:ext cx="7432275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highlight>
                  <a:srgbClr val="FFFFFF"/>
                </a:highlight>
                <a:latin typeface="Cooper Black" panose="0208090404030B020404" pitchFamily="18" charset="0"/>
              </a:rPr>
              <a:t>Can </a:t>
            </a:r>
            <a:r>
              <a:rPr lang="en-US" sz="6600" dirty="0" smtClean="0">
                <a:highlight>
                  <a:srgbClr val="FFFFFF"/>
                </a:highlight>
                <a:latin typeface="Cooper Black" panose="0208090404030B020404" pitchFamily="18" charset="0"/>
              </a:rPr>
              <a:t>a horse run?  </a:t>
            </a:r>
            <a:endParaRPr lang="ru-RU" sz="6600" dirty="0">
              <a:highlight>
                <a:srgbClr val="FFFFFF"/>
              </a:highligh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2734480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Yes, </a:t>
            </a:r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can.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4733314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No, it can’t.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748675" y="99101"/>
            <a:ext cx="5682404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Choose the answer and click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A34C793-0DCA-FDA2-7560-4E00BF751764}"/>
              </a:ext>
            </a:extLst>
          </p:cNvPr>
          <p:cNvSpPr txBox="1"/>
          <p:nvPr/>
        </p:nvSpPr>
        <p:spPr>
          <a:xfrm>
            <a:off x="2530432" y="1156578"/>
            <a:ext cx="8176554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highlight>
                  <a:srgbClr val="FFFFFF"/>
                </a:highlight>
                <a:latin typeface="Cooper Black" panose="0208090404030B020404" pitchFamily="18" charset="0"/>
              </a:rPr>
              <a:t>Can </a:t>
            </a:r>
            <a:r>
              <a:rPr lang="en-US" sz="6600" dirty="0" smtClean="0">
                <a:highlight>
                  <a:srgbClr val="FFFFFF"/>
                </a:highlight>
                <a:latin typeface="Cooper Black" panose="0208090404030B020404" pitchFamily="18" charset="0"/>
              </a:rPr>
              <a:t>a fish fly?  </a:t>
            </a:r>
            <a:endParaRPr lang="ru-RU" sz="6600" dirty="0">
              <a:highlight>
                <a:srgbClr val="FFFFFF"/>
              </a:highligh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2734480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Yes, </a:t>
            </a:r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can.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4733314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No, it can’t.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yaart-web-alice-images.s3.yandex.net/remixed_c155d6871b7c11f181108aa4a5dd82bc_2109269733_generation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1" y="2489930"/>
            <a:ext cx="3699528" cy="36995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748675" y="99101"/>
            <a:ext cx="5682404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Choose the answer and click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A34C793-0DCA-FDA2-7560-4E00BF751764}"/>
              </a:ext>
            </a:extLst>
          </p:cNvPr>
          <p:cNvSpPr txBox="1"/>
          <p:nvPr/>
        </p:nvSpPr>
        <p:spPr>
          <a:xfrm>
            <a:off x="2530432" y="1156578"/>
            <a:ext cx="8176554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highlight>
                  <a:srgbClr val="FFFFFF"/>
                </a:highlight>
                <a:latin typeface="Cooper Black" panose="0208090404030B020404" pitchFamily="18" charset="0"/>
              </a:rPr>
              <a:t>Can </a:t>
            </a:r>
            <a:r>
              <a:rPr lang="en-US" sz="6600" dirty="0" smtClean="0">
                <a:highlight>
                  <a:srgbClr val="FFFFFF"/>
                </a:highlight>
                <a:latin typeface="Cooper Black" panose="0208090404030B020404" pitchFamily="18" charset="0"/>
              </a:rPr>
              <a:t>a frog swim?  </a:t>
            </a:r>
            <a:endParaRPr lang="ru-RU" sz="6600" dirty="0">
              <a:highlight>
                <a:srgbClr val="FFFFFF"/>
              </a:highligh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2734480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Yes, </a:t>
            </a:r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can.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4733314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No, it can’t.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Picture 3" descr="https://yaart-web-alice-images.s3.yandex.net/remixed_1fe702ce1b1d11f1b393469704840e45_1700907844_generation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4" y="2489930"/>
            <a:ext cx="4067976" cy="40679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748675" y="99101"/>
            <a:ext cx="5682404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Choose the answer and click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A34C793-0DCA-FDA2-7560-4E00BF751764}"/>
              </a:ext>
            </a:extLst>
          </p:cNvPr>
          <p:cNvSpPr txBox="1"/>
          <p:nvPr/>
        </p:nvSpPr>
        <p:spPr>
          <a:xfrm>
            <a:off x="2530432" y="1156578"/>
            <a:ext cx="8176554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highlight>
                  <a:srgbClr val="FFFFFF"/>
                </a:highlight>
                <a:latin typeface="Cooper Black" panose="0208090404030B020404" pitchFamily="18" charset="0"/>
              </a:rPr>
              <a:t>Can </a:t>
            </a:r>
            <a:r>
              <a:rPr lang="en-US" sz="6600" dirty="0" smtClean="0">
                <a:highlight>
                  <a:srgbClr val="FFFFFF"/>
                </a:highlight>
                <a:latin typeface="Cooper Black" panose="0208090404030B020404" pitchFamily="18" charset="0"/>
              </a:rPr>
              <a:t>a bird sing?  </a:t>
            </a:r>
            <a:endParaRPr lang="ru-RU" sz="6600" dirty="0">
              <a:highlight>
                <a:srgbClr val="FFFFFF"/>
              </a:highligh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2734480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Yes, </a:t>
            </a:r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Cooper Black" panose="0208090404030B020404" pitchFamily="18" charset="0"/>
              </a:rPr>
              <a:t>can.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EDE827E-DD93-E5E2-3472-B6977ECA1098}"/>
              </a:ext>
            </a:extLst>
          </p:cNvPr>
          <p:cNvSpPr/>
          <p:nvPr/>
        </p:nvSpPr>
        <p:spPr>
          <a:xfrm>
            <a:off x="6833124" y="4733314"/>
            <a:ext cx="3980188" cy="14122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No, it can’t.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yaart-web-alice-images.s3.yandex.net/174cb5961b8011f1b7a48ad2f71fdfeb: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55" y="2511194"/>
            <a:ext cx="3831634" cy="38316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3310" y="1664962"/>
            <a:ext cx="8013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https://wordwall.net/ru/resource/108995952/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составить-предложения-из-слов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008843" y="464861"/>
            <a:ext cx="5682404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Do the task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2875839" y="3094735"/>
            <a:ext cx="5682404" cy="83212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oper Black" pitchFamily="18" charset="0"/>
              </a:rPr>
              <a:t>Предложения записать в тетрадь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2792712" y="1088316"/>
            <a:ext cx="5682404" cy="304311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Homework: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арточка в тетради выучить написание слов.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27" y="337647"/>
            <a:ext cx="11215255" cy="634578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лексико – грамматического материала  по теме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“My animals”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Образовательная: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использования глагола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can/ can't / 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…?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описания способностей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Развивающая: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и говорения.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и любви к окружающему миру, различным видам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2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01612"/>
              </p:ext>
            </p:extLst>
          </p:nvPr>
        </p:nvGraphicFramePr>
        <p:xfrm>
          <a:off x="415639" y="2307396"/>
          <a:ext cx="11388433" cy="164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919">
                  <a:extLst>
                    <a:ext uri="{9D8B030D-6E8A-4147-A177-3AD203B41FA5}">
                      <a16:colId xmlns:a16="http://schemas.microsoft.com/office/drawing/2014/main" val="2467914925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1814340853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3821078021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1739859876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4025568414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3837807024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val="3726686795"/>
                    </a:ext>
                  </a:extLst>
                </a:gridCol>
              </a:tblGrid>
              <a:tr h="1649462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[ʌ]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[ɒ]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[ɪ]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[tʃ]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[ʃ]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[æ]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[ɜː]</a:t>
                      </a:r>
                      <a:r>
                        <a:rPr kumimoji="0" lang="ru-RU" altLang="ru-RU" sz="8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1917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08218" y="665017"/>
            <a:ext cx="500426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oper Black" pitchFamily="18" charset="0"/>
              </a:rPr>
              <a:t>R</a:t>
            </a: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epeat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8385" y="299257"/>
            <a:ext cx="500426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Click and repeat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08625"/>
              </p:ext>
            </p:extLst>
          </p:nvPr>
        </p:nvGraphicFramePr>
        <p:xfrm>
          <a:off x="66504" y="1318183"/>
          <a:ext cx="11912138" cy="519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734">
                  <a:extLst>
                    <a:ext uri="{9D8B030D-6E8A-4147-A177-3AD203B41FA5}">
                      <a16:colId xmlns:a16="http://schemas.microsoft.com/office/drawing/2014/main" val="2164600691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1821571212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988331219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2237983289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2819891529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1054853058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2540607953"/>
                    </a:ext>
                  </a:extLst>
                </a:gridCol>
              </a:tblGrid>
              <a:tr h="1485539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[ʌ]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[ɒ]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[ɪ]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[tʃ]</a:t>
                      </a:r>
                      <a:r>
                        <a:rPr kumimoji="0" lang="ru-RU" alt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[ʃ]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[æ]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[ɜː]</a:t>
                      </a:r>
                      <a:r>
                        <a:rPr kumimoji="0" lang="ru-RU" alt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12734"/>
                  </a:ext>
                </a:extLst>
              </a:tr>
              <a:tr h="3705143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 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ppy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sw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erry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eese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ips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endParaRPr lang="ru-RU" sz="3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bbit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nimal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nd</a:t>
                      </a:r>
                      <a:endParaRPr lang="en-US" sz="3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44735"/>
                  </a:ext>
                </a:extLst>
              </a:tr>
            </a:tbl>
          </a:graphicData>
        </a:graphic>
      </p:graphicFrame>
      <p:pic>
        <p:nvPicPr>
          <p:cNvPr id="4" name="2c426548440f7b8794280ab7f4f941f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3079" y="299257"/>
            <a:ext cx="663474" cy="6634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5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08625"/>
              </p:ext>
            </p:extLst>
          </p:nvPr>
        </p:nvGraphicFramePr>
        <p:xfrm>
          <a:off x="66504" y="1318183"/>
          <a:ext cx="11912138" cy="519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734">
                  <a:extLst>
                    <a:ext uri="{9D8B030D-6E8A-4147-A177-3AD203B41FA5}">
                      <a16:colId xmlns:a16="http://schemas.microsoft.com/office/drawing/2014/main" val="2164600691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1821571212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988331219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2237983289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2819891529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1054853058"/>
                    </a:ext>
                  </a:extLst>
                </a:gridCol>
                <a:gridCol w="1701734">
                  <a:extLst>
                    <a:ext uri="{9D8B030D-6E8A-4147-A177-3AD203B41FA5}">
                      <a16:colId xmlns:a16="http://schemas.microsoft.com/office/drawing/2014/main" val="2540607953"/>
                    </a:ext>
                  </a:extLst>
                </a:gridCol>
              </a:tblGrid>
              <a:tr h="1485539"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[ʌ]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[ɒ]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[ɪ]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[tʃ]</a:t>
                      </a:r>
                      <a:r>
                        <a:rPr kumimoji="0" lang="ru-RU" alt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[ʃ]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[æ]</a:t>
                      </a:r>
                      <a:endParaRPr lang="ru-RU" sz="6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[ɜː]</a:t>
                      </a:r>
                      <a:r>
                        <a:rPr kumimoji="0" lang="ru-RU" alt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12734"/>
                  </a:ext>
                </a:extLst>
              </a:tr>
              <a:tr h="3705143"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 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ppy 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sw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erry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eese 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ips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endParaRPr lang="ru-RU" sz="36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bbit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nimal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nd</a:t>
                      </a:r>
                      <a:endParaRPr lang="en-US" sz="3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 </a:t>
                      </a:r>
                      <a:endParaRPr kumimoji="0" lang="en-US" alt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1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kumimoji="0" lang="ru-RU" alt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4473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4268" y="324195"/>
            <a:ext cx="3657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Read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1306" y="3003265"/>
            <a:ext cx="6413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wordwall.net/ru/myactivities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96538" y="947649"/>
            <a:ext cx="902762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 буквы в правильном порядке, чтобы получилось слово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350557" y="2108034"/>
            <a:ext cx="3653493" cy="7835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oper Black" pitchFamily="18" charset="0"/>
              </a:rPr>
              <a:t>CAN –</a:t>
            </a:r>
            <a:r>
              <a:rPr lang="ru-RU" sz="2800" dirty="0">
                <a:solidFill>
                  <a:schemeClr val="tx1"/>
                </a:solidFill>
                <a:latin typeface="Cooper Black" pitchFamily="18" charset="0"/>
              </a:rPr>
              <a:t> могу, умею</a:t>
            </a:r>
            <a:r>
              <a:rPr lang="en-US" sz="2800" dirty="0">
                <a:solidFill>
                  <a:schemeClr val="tx1"/>
                </a:solidFill>
                <a:latin typeface="Cooper Black" pitchFamily="18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267045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8110172" y="1213156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68CC4EE-7018-CE0E-0A66-8823DC9657AD}"/>
              </a:ext>
            </a:extLst>
          </p:cNvPr>
          <p:cNvSpPr/>
          <p:nvPr/>
        </p:nvSpPr>
        <p:spPr>
          <a:xfrm>
            <a:off x="2628192" y="3931614"/>
            <a:ext cx="5159462" cy="9954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oper Black" pitchFamily="18" charset="0"/>
              </a:rPr>
              <a:t>CAN`T –</a:t>
            </a:r>
            <a:r>
              <a:rPr lang="ru-RU" sz="2800" dirty="0">
                <a:solidFill>
                  <a:schemeClr val="tx1"/>
                </a:solidFill>
                <a:latin typeface="Cooper Black" pitchFamily="18" charset="0"/>
              </a:rPr>
              <a:t> не могу, не умею</a:t>
            </a:r>
            <a:r>
              <a:rPr lang="en-US" sz="2800" dirty="0">
                <a:solidFill>
                  <a:schemeClr val="tx1"/>
                </a:solidFill>
                <a:latin typeface="Cooper Black" pitchFamily="18" charset="0"/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1176962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2103144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3017379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3931614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4845849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64EED29-B217-2B04-734F-1347300B7E18}"/>
              </a:ext>
            </a:extLst>
          </p:cNvPr>
          <p:cNvSpPr/>
          <p:nvPr/>
        </p:nvSpPr>
        <p:spPr>
          <a:xfrm>
            <a:off x="423602" y="5755766"/>
            <a:ext cx="1820834" cy="752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10210793" y="1891879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8110173" y="2661184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10210793" y="3465655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8171411" y="4217902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10210793" y="5055585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D0C6701B-63B0-78B4-62D7-285980446849}"/>
              </a:ext>
            </a:extLst>
          </p:cNvPr>
          <p:cNvSpPr/>
          <p:nvPr/>
        </p:nvSpPr>
        <p:spPr>
          <a:xfrm>
            <a:off x="8171411" y="5665930"/>
            <a:ext cx="1713859" cy="93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1">
            <a:extLst>
              <a:ext uri="{FF2B5EF4-FFF2-40B4-BE49-F238E27FC236}">
                <a16:creationId xmlns:a16="http://schemas.microsoft.com/office/drawing/2014/main" id="{70AF7F9E-6F78-DA0A-E61B-6E167F8B09DD}"/>
              </a:ext>
            </a:extLst>
          </p:cNvPr>
          <p:cNvSpPr/>
          <p:nvPr/>
        </p:nvSpPr>
        <p:spPr>
          <a:xfrm>
            <a:off x="3748675" y="99101"/>
            <a:ext cx="3653493" cy="78351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Make up sentences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yaart-web-alice-images.s3.yandex.net/remixed_1fe702ce1b1d11f1b393469704840e45_1700907844_generation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0" y="1810505"/>
            <a:ext cx="4067976" cy="40679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77" y="1836547"/>
            <a:ext cx="2926081" cy="40419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6391" y="324343"/>
            <a:ext cx="5945816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frog 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16" y="2299435"/>
            <a:ext cx="600572" cy="5394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02" y="3298974"/>
            <a:ext cx="438950" cy="445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16" y="5017483"/>
            <a:ext cx="600572" cy="5394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827" y="4136183"/>
            <a:ext cx="43895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77" y="1836547"/>
            <a:ext cx="2926081" cy="40419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climb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6391" y="324343"/>
            <a:ext cx="6915834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chimp 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16" y="2299435"/>
            <a:ext cx="600572" cy="5394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842" y="3301820"/>
            <a:ext cx="438950" cy="445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16" y="5017483"/>
            <a:ext cx="600572" cy="5394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20" y="4209755"/>
            <a:ext cx="438950" cy="445047"/>
          </a:xfrm>
          <a:prstGeom prst="rect">
            <a:avLst/>
          </a:prstGeom>
        </p:spPr>
      </p:pic>
      <p:pic>
        <p:nvPicPr>
          <p:cNvPr id="10" name="Picture 2" descr="https://yaart-web-alice-images.s3.yandex.net/remixed_fc8cec7e1b7b11f1af9ee69fc29f1632_2026891810_generation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7" y="1899921"/>
            <a:ext cx="3978559" cy="397855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471</Words>
  <Application>Microsoft Office PowerPoint</Application>
  <PresentationFormat>Широкоэкранный</PresentationFormat>
  <Paragraphs>150</Paragraphs>
  <Slides>18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Cooper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Grigo</dc:creator>
  <cp:lastModifiedBy>Grigo</cp:lastModifiedBy>
  <cp:revision>28</cp:revision>
  <dcterms:created xsi:type="dcterms:W3CDTF">2026-03-08T16:33:57Z</dcterms:created>
  <dcterms:modified xsi:type="dcterms:W3CDTF">2026-03-09T13:38:55Z</dcterms:modified>
</cp:coreProperties>
</file>